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1.xml" ContentType="application/vnd.openxmlformats-officedocument.presentationml.tags+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5" r:id="rId5"/>
    <p:sldMasterId id="2147483677" r:id="rId6"/>
    <p:sldMasterId id="2147483712" r:id="rId7"/>
  </p:sldMasterIdLst>
  <p:notesMasterIdLst>
    <p:notesMasterId r:id="rId24"/>
  </p:notesMasterIdLst>
  <p:sldIdLst>
    <p:sldId id="272" r:id="rId8"/>
    <p:sldId id="2147472791" r:id="rId9"/>
    <p:sldId id="2147472665" r:id="rId10"/>
    <p:sldId id="2147472671" r:id="rId11"/>
    <p:sldId id="2147483105" r:id="rId12"/>
    <p:sldId id="2147472661" r:id="rId13"/>
    <p:sldId id="2147472788" r:id="rId14"/>
    <p:sldId id="283" r:id="rId15"/>
    <p:sldId id="2147472478" r:id="rId16"/>
    <p:sldId id="2147472479" r:id="rId17"/>
    <p:sldId id="297" r:id="rId18"/>
    <p:sldId id="1787" r:id="rId19"/>
    <p:sldId id="1788" r:id="rId20"/>
    <p:sldId id="322" r:id="rId21"/>
    <p:sldId id="2147483104" r:id="rId22"/>
    <p:sldId id="214747264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2B20FA-BD50-8722-5684-AAFAAAA71E91}" name="Peter Thornton" initials="PT" userId="S::peter.thornton@doctorcareanywhere.com::a25d6434-7663-4c51-8233-a625bb2fac0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0CD"/>
    <a:srgbClr val="125CFF"/>
    <a:srgbClr val="E5B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4CE611-792A-4CD7-B0FE-370FC6840EFA}" v="11" dt="2026-02-27T13:44:05.7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4"/>
    <p:restoredTop sz="94703"/>
  </p:normalViewPr>
  <p:slideViewPr>
    <p:cSldViewPr snapToGrid="0">
      <p:cViewPr>
        <p:scale>
          <a:sx n="80" d="100"/>
          <a:sy n="80" d="100"/>
        </p:scale>
        <p:origin x="1656" y="6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aya Chaplin" userId="5ff95418-892d-418c-875f-9e74295b0b4d" providerId="ADAL" clId="{E1294EE4-50C6-4D0D-BE98-476B7E57A53F}"/>
    <pc:docChg chg="undo custSel addSld delSld modSld modMainMaster">
      <pc:chgData name="Maaya Chaplin" userId="5ff95418-892d-418c-875f-9e74295b0b4d" providerId="ADAL" clId="{E1294EE4-50C6-4D0D-BE98-476B7E57A53F}" dt="2026-02-27T13:44:54.905" v="332" actId="255"/>
      <pc:docMkLst>
        <pc:docMk/>
      </pc:docMkLst>
      <pc:sldChg chg="modSp mod">
        <pc:chgData name="Maaya Chaplin" userId="5ff95418-892d-418c-875f-9e74295b0b4d" providerId="ADAL" clId="{E1294EE4-50C6-4D0D-BE98-476B7E57A53F}" dt="2026-02-27T11:22:59.723" v="40" actId="1076"/>
        <pc:sldMkLst>
          <pc:docMk/>
          <pc:sldMk cId="1316494629" sldId="272"/>
        </pc:sldMkLst>
        <pc:spChg chg="mod">
          <ac:chgData name="Maaya Chaplin" userId="5ff95418-892d-418c-875f-9e74295b0b4d" providerId="ADAL" clId="{E1294EE4-50C6-4D0D-BE98-476B7E57A53F}" dt="2026-02-27T11:22:54.912" v="39" actId="255"/>
          <ac:spMkLst>
            <pc:docMk/>
            <pc:sldMk cId="1316494629" sldId="272"/>
            <ac:spMk id="14" creationId="{BAF9219A-2010-1720-5D1E-66E98389B338}"/>
          </ac:spMkLst>
        </pc:spChg>
        <pc:picChg chg="mod">
          <ac:chgData name="Maaya Chaplin" userId="5ff95418-892d-418c-875f-9e74295b0b4d" providerId="ADAL" clId="{E1294EE4-50C6-4D0D-BE98-476B7E57A53F}" dt="2026-02-27T11:17:33.005" v="26" actId="1076"/>
          <ac:picMkLst>
            <pc:docMk/>
            <pc:sldMk cId="1316494629" sldId="272"/>
            <ac:picMk id="3" creationId="{861E26AF-83E3-6567-B6D3-FA793A329213}"/>
          </ac:picMkLst>
        </pc:picChg>
        <pc:picChg chg="mod">
          <ac:chgData name="Maaya Chaplin" userId="5ff95418-892d-418c-875f-9e74295b0b4d" providerId="ADAL" clId="{E1294EE4-50C6-4D0D-BE98-476B7E57A53F}" dt="2026-02-27T11:22:59.723" v="40" actId="1076"/>
          <ac:picMkLst>
            <pc:docMk/>
            <pc:sldMk cId="1316494629" sldId="272"/>
            <ac:picMk id="4" creationId="{7DAD9EDA-5259-4F39-076B-9F5EAF2EDA46}"/>
          </ac:picMkLst>
        </pc:picChg>
        <pc:picChg chg="mod">
          <ac:chgData name="Maaya Chaplin" userId="5ff95418-892d-418c-875f-9e74295b0b4d" providerId="ADAL" clId="{E1294EE4-50C6-4D0D-BE98-476B7E57A53F}" dt="2026-02-27T11:17:47.904" v="32" actId="1076"/>
          <ac:picMkLst>
            <pc:docMk/>
            <pc:sldMk cId="1316494629" sldId="272"/>
            <ac:picMk id="6" creationId="{226C4802-DECF-F1ED-87E1-4677A72B4AD5}"/>
          </ac:picMkLst>
        </pc:picChg>
      </pc:sldChg>
      <pc:sldChg chg="modSp add mod">
        <pc:chgData name="Maaya Chaplin" userId="5ff95418-892d-418c-875f-9e74295b0b4d" providerId="ADAL" clId="{E1294EE4-50C6-4D0D-BE98-476B7E57A53F}" dt="2026-02-27T13:41:50.712" v="292" actId="20577"/>
        <pc:sldMkLst>
          <pc:docMk/>
          <pc:sldMk cId="529376529" sldId="283"/>
        </pc:sldMkLst>
        <pc:spChg chg="mod">
          <ac:chgData name="Maaya Chaplin" userId="5ff95418-892d-418c-875f-9e74295b0b4d" providerId="ADAL" clId="{E1294EE4-50C6-4D0D-BE98-476B7E57A53F}" dt="2026-02-27T13:41:50.712" v="292" actId="20577"/>
          <ac:spMkLst>
            <pc:docMk/>
            <pc:sldMk cId="529376529" sldId="283"/>
            <ac:spMk id="2" creationId="{AF63F06F-B07E-0BFC-D60A-594857E82093}"/>
          </ac:spMkLst>
        </pc:spChg>
      </pc:sldChg>
      <pc:sldChg chg="modSp add mod">
        <pc:chgData name="Maaya Chaplin" userId="5ff95418-892d-418c-875f-9e74295b0b4d" providerId="ADAL" clId="{E1294EE4-50C6-4D0D-BE98-476B7E57A53F}" dt="2026-02-27T13:44:54.905" v="332" actId="255"/>
        <pc:sldMkLst>
          <pc:docMk/>
          <pc:sldMk cId="3053855781" sldId="322"/>
        </pc:sldMkLst>
        <pc:spChg chg="mod">
          <ac:chgData name="Maaya Chaplin" userId="5ff95418-892d-418c-875f-9e74295b0b4d" providerId="ADAL" clId="{E1294EE4-50C6-4D0D-BE98-476B7E57A53F}" dt="2026-02-27T13:44:54.905" v="332" actId="255"/>
          <ac:spMkLst>
            <pc:docMk/>
            <pc:sldMk cId="3053855781" sldId="322"/>
            <ac:spMk id="2" creationId="{43025F01-87A6-F9F8-C827-29165AF7FF3A}"/>
          </ac:spMkLst>
        </pc:spChg>
      </pc:sldChg>
      <pc:sldChg chg="addSp delSp modSp mod">
        <pc:chgData name="Maaya Chaplin" userId="5ff95418-892d-418c-875f-9e74295b0b4d" providerId="ADAL" clId="{E1294EE4-50C6-4D0D-BE98-476B7E57A53F}" dt="2026-02-27T13:40:09.481" v="219" actId="1076"/>
        <pc:sldMkLst>
          <pc:docMk/>
          <pc:sldMk cId="440688972" sldId="2147472661"/>
        </pc:sldMkLst>
        <pc:spChg chg="mod">
          <ac:chgData name="Maaya Chaplin" userId="5ff95418-892d-418c-875f-9e74295b0b4d" providerId="ADAL" clId="{E1294EE4-50C6-4D0D-BE98-476B7E57A53F}" dt="2026-02-27T13:38:54.505" v="207" actId="207"/>
          <ac:spMkLst>
            <pc:docMk/>
            <pc:sldMk cId="440688972" sldId="2147472661"/>
            <ac:spMk id="2" creationId="{AF3DEADE-7382-E02C-2B13-E0B9A1B2A7F3}"/>
          </ac:spMkLst>
        </pc:spChg>
        <pc:spChg chg="mod">
          <ac:chgData name="Maaya Chaplin" userId="5ff95418-892d-418c-875f-9e74295b0b4d" providerId="ADAL" clId="{E1294EE4-50C6-4D0D-BE98-476B7E57A53F}" dt="2026-02-27T13:38:46.990" v="206" actId="207"/>
          <ac:spMkLst>
            <pc:docMk/>
            <pc:sldMk cId="440688972" sldId="2147472661"/>
            <ac:spMk id="3" creationId="{62FAEE55-C005-2D88-EB5E-A6B3667919AE}"/>
          </ac:spMkLst>
        </pc:spChg>
        <pc:spChg chg="mod">
          <ac:chgData name="Maaya Chaplin" userId="5ff95418-892d-418c-875f-9e74295b0b4d" providerId="ADAL" clId="{E1294EE4-50C6-4D0D-BE98-476B7E57A53F}" dt="2026-02-27T13:39:12.681" v="209" actId="12"/>
          <ac:spMkLst>
            <pc:docMk/>
            <pc:sldMk cId="440688972" sldId="2147472661"/>
            <ac:spMk id="4" creationId="{A12E6D63-E602-429C-BF89-CDDB8009AA98}"/>
          </ac:spMkLst>
        </pc:spChg>
        <pc:picChg chg="mod">
          <ac:chgData name="Maaya Chaplin" userId="5ff95418-892d-418c-875f-9e74295b0b4d" providerId="ADAL" clId="{E1294EE4-50C6-4D0D-BE98-476B7E57A53F}" dt="2026-02-27T13:40:02.363" v="217" actId="1076"/>
          <ac:picMkLst>
            <pc:docMk/>
            <pc:sldMk cId="440688972" sldId="2147472661"/>
            <ac:picMk id="6" creationId="{F2BB451C-1893-D041-8D94-A3CCADCDA1C8}"/>
          </ac:picMkLst>
        </pc:picChg>
        <pc:picChg chg="add mod ord">
          <ac:chgData name="Maaya Chaplin" userId="5ff95418-892d-418c-875f-9e74295b0b4d" providerId="ADAL" clId="{E1294EE4-50C6-4D0D-BE98-476B7E57A53F}" dt="2026-02-27T13:40:09.481" v="219" actId="1076"/>
          <ac:picMkLst>
            <pc:docMk/>
            <pc:sldMk cId="440688972" sldId="2147472661"/>
            <ac:picMk id="7" creationId="{BF0AD6D0-C52F-E9E9-1BE6-15A77F6C779D}"/>
          </ac:picMkLst>
        </pc:picChg>
        <pc:picChg chg="del mod">
          <ac:chgData name="Maaya Chaplin" userId="5ff95418-892d-418c-875f-9e74295b0b4d" providerId="ADAL" clId="{E1294EE4-50C6-4D0D-BE98-476B7E57A53F}" dt="2026-02-27T13:39:35.556" v="210" actId="478"/>
          <ac:picMkLst>
            <pc:docMk/>
            <pc:sldMk cId="440688972" sldId="2147472661"/>
            <ac:picMk id="8" creationId="{D91EDD5D-8FF0-2275-EACE-B1729D0CA37E}"/>
          </ac:picMkLst>
        </pc:picChg>
      </pc:sldChg>
      <pc:sldChg chg="modSp mod">
        <pc:chgData name="Maaya Chaplin" userId="5ff95418-892d-418c-875f-9e74295b0b4d" providerId="ADAL" clId="{E1294EE4-50C6-4D0D-BE98-476B7E57A53F}" dt="2026-02-27T13:27:02.273" v="146" actId="207"/>
        <pc:sldMkLst>
          <pc:docMk/>
          <pc:sldMk cId="2765490997" sldId="2147472665"/>
        </pc:sldMkLst>
        <pc:spChg chg="mod">
          <ac:chgData name="Maaya Chaplin" userId="5ff95418-892d-418c-875f-9e74295b0b4d" providerId="ADAL" clId="{E1294EE4-50C6-4D0D-BE98-476B7E57A53F}" dt="2026-02-27T13:27:02.273" v="146" actId="207"/>
          <ac:spMkLst>
            <pc:docMk/>
            <pc:sldMk cId="2765490997" sldId="2147472665"/>
            <ac:spMk id="4" creationId="{2E1CDB6D-185C-AD5A-524E-75DAFDFB4685}"/>
          </ac:spMkLst>
        </pc:spChg>
      </pc:sldChg>
      <pc:sldChg chg="del">
        <pc:chgData name="Maaya Chaplin" userId="5ff95418-892d-418c-875f-9e74295b0b4d" providerId="ADAL" clId="{E1294EE4-50C6-4D0D-BE98-476B7E57A53F}" dt="2026-02-27T13:41:54.450" v="293" actId="47"/>
        <pc:sldMkLst>
          <pc:docMk/>
          <pc:sldMk cId="1566267866" sldId="2147472667"/>
        </pc:sldMkLst>
      </pc:sldChg>
      <pc:sldChg chg="addSp delSp modSp mod">
        <pc:chgData name="Maaya Chaplin" userId="5ff95418-892d-418c-875f-9e74295b0b4d" providerId="ADAL" clId="{E1294EE4-50C6-4D0D-BE98-476B7E57A53F}" dt="2026-02-27T13:28:16.433" v="156" actId="1076"/>
        <pc:sldMkLst>
          <pc:docMk/>
          <pc:sldMk cId="148670166" sldId="2147472671"/>
        </pc:sldMkLst>
        <pc:spChg chg="mod">
          <ac:chgData name="Maaya Chaplin" userId="5ff95418-892d-418c-875f-9e74295b0b4d" providerId="ADAL" clId="{E1294EE4-50C6-4D0D-BE98-476B7E57A53F}" dt="2026-02-27T13:27:43.024" v="147" actId="207"/>
          <ac:spMkLst>
            <pc:docMk/>
            <pc:sldMk cId="148670166" sldId="2147472671"/>
            <ac:spMk id="2" creationId="{DE14239B-5D73-933A-55D1-06BE731635DB}"/>
          </ac:spMkLst>
        </pc:spChg>
        <pc:picChg chg="add mod ord">
          <ac:chgData name="Maaya Chaplin" userId="5ff95418-892d-418c-875f-9e74295b0b4d" providerId="ADAL" clId="{E1294EE4-50C6-4D0D-BE98-476B7E57A53F}" dt="2026-02-27T13:28:16.433" v="156" actId="1076"/>
          <ac:picMkLst>
            <pc:docMk/>
            <pc:sldMk cId="148670166" sldId="2147472671"/>
            <ac:picMk id="8" creationId="{42954F89-3B57-A10B-7FD2-42E35BC3BD75}"/>
          </ac:picMkLst>
        </pc:picChg>
        <pc:picChg chg="del">
          <ac:chgData name="Maaya Chaplin" userId="5ff95418-892d-418c-875f-9e74295b0b4d" providerId="ADAL" clId="{E1294EE4-50C6-4D0D-BE98-476B7E57A53F}" dt="2026-02-27T13:27:59.816" v="150" actId="478"/>
          <ac:picMkLst>
            <pc:docMk/>
            <pc:sldMk cId="148670166" sldId="2147472671"/>
            <ac:picMk id="12" creationId="{2B8BE475-AC0D-F455-B9EA-6056F6177BF2}"/>
          </ac:picMkLst>
        </pc:picChg>
      </pc:sldChg>
      <pc:sldChg chg="addSp delSp modSp mod">
        <pc:chgData name="Maaya Chaplin" userId="5ff95418-892d-418c-875f-9e74295b0b4d" providerId="ADAL" clId="{E1294EE4-50C6-4D0D-BE98-476B7E57A53F}" dt="2026-02-27T13:26:46.032" v="144" actId="113"/>
        <pc:sldMkLst>
          <pc:docMk/>
          <pc:sldMk cId="956897061" sldId="2147472791"/>
        </pc:sldMkLst>
        <pc:spChg chg="mod">
          <ac:chgData name="Maaya Chaplin" userId="5ff95418-892d-418c-875f-9e74295b0b4d" providerId="ADAL" clId="{E1294EE4-50C6-4D0D-BE98-476B7E57A53F}" dt="2026-02-27T12:34:54.248" v="122" actId="114"/>
          <ac:spMkLst>
            <pc:docMk/>
            <pc:sldMk cId="956897061" sldId="2147472791"/>
            <ac:spMk id="4" creationId="{19A96CED-6D2E-DBC9-D8C5-C62FA5E61596}"/>
          </ac:spMkLst>
        </pc:spChg>
        <pc:spChg chg="mod">
          <ac:chgData name="Maaya Chaplin" userId="5ff95418-892d-418c-875f-9e74295b0b4d" providerId="ADAL" clId="{E1294EE4-50C6-4D0D-BE98-476B7E57A53F}" dt="2026-02-27T13:25:01.965" v="124" actId="207"/>
          <ac:spMkLst>
            <pc:docMk/>
            <pc:sldMk cId="956897061" sldId="2147472791"/>
            <ac:spMk id="7" creationId="{09B48386-51FE-0440-5C7E-937CC28612C5}"/>
          </ac:spMkLst>
        </pc:spChg>
        <pc:spChg chg="mod">
          <ac:chgData name="Maaya Chaplin" userId="5ff95418-892d-418c-875f-9e74295b0b4d" providerId="ADAL" clId="{E1294EE4-50C6-4D0D-BE98-476B7E57A53F}" dt="2026-02-27T13:26:46.032" v="144" actId="113"/>
          <ac:spMkLst>
            <pc:docMk/>
            <pc:sldMk cId="956897061" sldId="2147472791"/>
            <ac:spMk id="16" creationId="{7962231C-4B2D-2CFF-8388-9EE35627E6D6}"/>
          </ac:spMkLst>
        </pc:spChg>
        <pc:picChg chg="mod">
          <ac:chgData name="Maaya Chaplin" userId="5ff95418-892d-418c-875f-9e74295b0b4d" providerId="ADAL" clId="{E1294EE4-50C6-4D0D-BE98-476B7E57A53F}" dt="2026-02-27T12:34:16.981" v="118" actId="1076"/>
          <ac:picMkLst>
            <pc:docMk/>
            <pc:sldMk cId="956897061" sldId="2147472791"/>
            <ac:picMk id="3" creationId="{31B8E7EE-FF12-2663-FF33-960CE18EBE12}"/>
          </ac:picMkLst>
        </pc:picChg>
        <pc:picChg chg="add mod">
          <ac:chgData name="Maaya Chaplin" userId="5ff95418-892d-418c-875f-9e74295b0b4d" providerId="ADAL" clId="{E1294EE4-50C6-4D0D-BE98-476B7E57A53F}" dt="2026-02-27T11:32:16.523" v="98" actId="1076"/>
          <ac:picMkLst>
            <pc:docMk/>
            <pc:sldMk cId="956897061" sldId="2147472791"/>
            <ac:picMk id="5" creationId="{EE143210-A41C-9338-BC5D-DBBD8AC7B59E}"/>
          </ac:picMkLst>
        </pc:picChg>
        <pc:picChg chg="add del mod">
          <ac:chgData name="Maaya Chaplin" userId="5ff95418-892d-418c-875f-9e74295b0b4d" providerId="ADAL" clId="{E1294EE4-50C6-4D0D-BE98-476B7E57A53F}" dt="2026-02-27T12:34:41.575" v="119" actId="478"/>
          <ac:picMkLst>
            <pc:docMk/>
            <pc:sldMk cId="956897061" sldId="2147472791"/>
            <ac:picMk id="6" creationId="{BC7076BE-2920-F34F-57C6-50D0F1086CCD}"/>
          </ac:picMkLst>
        </pc:picChg>
        <pc:picChg chg="add del mod">
          <ac:chgData name="Maaya Chaplin" userId="5ff95418-892d-418c-875f-9e74295b0b4d" providerId="ADAL" clId="{E1294EE4-50C6-4D0D-BE98-476B7E57A53F}" dt="2026-02-27T13:25:29.634" v="127" actId="478"/>
          <ac:picMkLst>
            <pc:docMk/>
            <pc:sldMk cId="956897061" sldId="2147472791"/>
            <ac:picMk id="8" creationId="{95A47240-4605-AB90-38F8-A7753B5D947D}"/>
          </ac:picMkLst>
        </pc:picChg>
        <pc:picChg chg="add mod ord">
          <ac:chgData name="Maaya Chaplin" userId="5ff95418-892d-418c-875f-9e74295b0b4d" providerId="ADAL" clId="{E1294EE4-50C6-4D0D-BE98-476B7E57A53F}" dt="2026-02-27T13:26:00.207" v="137" actId="1076"/>
          <ac:picMkLst>
            <pc:docMk/>
            <pc:sldMk cId="956897061" sldId="2147472791"/>
            <ac:picMk id="9" creationId="{98A23D5B-BE98-44E4-9649-471823A35B7D}"/>
          </ac:picMkLst>
        </pc:picChg>
        <pc:picChg chg="mod">
          <ac:chgData name="Maaya Chaplin" userId="5ff95418-892d-418c-875f-9e74295b0b4d" providerId="ADAL" clId="{E1294EE4-50C6-4D0D-BE98-476B7E57A53F}" dt="2026-02-27T11:29:14.053" v="84" actId="1076"/>
          <ac:picMkLst>
            <pc:docMk/>
            <pc:sldMk cId="956897061" sldId="2147472791"/>
            <ac:picMk id="14" creationId="{564CBFE2-5C4D-08A0-D26F-F82612A42C26}"/>
          </ac:picMkLst>
        </pc:picChg>
        <pc:picChg chg="mod">
          <ac:chgData name="Maaya Chaplin" userId="5ff95418-892d-418c-875f-9e74295b0b4d" providerId="ADAL" clId="{E1294EE4-50C6-4D0D-BE98-476B7E57A53F}" dt="2026-02-27T11:32:19.767" v="99" actId="1076"/>
          <ac:picMkLst>
            <pc:docMk/>
            <pc:sldMk cId="956897061" sldId="2147472791"/>
            <ac:picMk id="15" creationId="{0C74DD90-E1F3-A461-CF72-844EB30FC5ED}"/>
          </ac:picMkLst>
        </pc:picChg>
        <pc:picChg chg="mod">
          <ac:chgData name="Maaya Chaplin" userId="5ff95418-892d-418c-875f-9e74295b0b4d" providerId="ADAL" clId="{E1294EE4-50C6-4D0D-BE98-476B7E57A53F}" dt="2026-02-27T11:29:17.965" v="86" actId="1076"/>
          <ac:picMkLst>
            <pc:docMk/>
            <pc:sldMk cId="956897061" sldId="2147472791"/>
            <ac:picMk id="21" creationId="{056727BB-015F-77F5-6D97-97597200B289}"/>
          </ac:picMkLst>
        </pc:picChg>
        <pc:picChg chg="mod">
          <ac:chgData name="Maaya Chaplin" userId="5ff95418-892d-418c-875f-9e74295b0b4d" providerId="ADAL" clId="{E1294EE4-50C6-4D0D-BE98-476B7E57A53F}" dt="2026-02-27T11:29:19.448" v="87" actId="1076"/>
          <ac:picMkLst>
            <pc:docMk/>
            <pc:sldMk cId="956897061" sldId="2147472791"/>
            <ac:picMk id="22" creationId="{4DFE9C22-4F6F-13EE-8FB5-2C6643DC584C}"/>
          </ac:picMkLst>
        </pc:picChg>
      </pc:sldChg>
      <pc:sldChg chg="addSp delSp modSp mod">
        <pc:chgData name="Maaya Chaplin" userId="5ff95418-892d-418c-875f-9e74295b0b4d" providerId="ADAL" clId="{E1294EE4-50C6-4D0D-BE98-476B7E57A53F}" dt="2026-02-27T13:35:10.959" v="203" actId="208"/>
        <pc:sldMkLst>
          <pc:docMk/>
          <pc:sldMk cId="2231957080" sldId="2147483105"/>
        </pc:sldMkLst>
        <pc:spChg chg="mod">
          <ac:chgData name="Maaya Chaplin" userId="5ff95418-892d-418c-875f-9e74295b0b4d" providerId="ADAL" clId="{E1294EE4-50C6-4D0D-BE98-476B7E57A53F}" dt="2026-02-27T13:31:18.413" v="177" actId="1076"/>
          <ac:spMkLst>
            <pc:docMk/>
            <pc:sldMk cId="2231957080" sldId="2147483105"/>
            <ac:spMk id="2" creationId="{4834138D-FD2C-C7BA-F56E-5820E0C29429}"/>
          </ac:spMkLst>
        </pc:spChg>
        <pc:spChg chg="mod">
          <ac:chgData name="Maaya Chaplin" userId="5ff95418-892d-418c-875f-9e74295b0b4d" providerId="ADAL" clId="{E1294EE4-50C6-4D0D-BE98-476B7E57A53F}" dt="2026-02-27T13:35:10.959" v="203" actId="208"/>
          <ac:spMkLst>
            <pc:docMk/>
            <pc:sldMk cId="2231957080" sldId="2147483105"/>
            <ac:spMk id="3" creationId="{39915E0D-FB55-7017-33B4-59908E61BBDF}"/>
          </ac:spMkLst>
        </pc:spChg>
        <pc:spChg chg="add mod">
          <ac:chgData name="Maaya Chaplin" userId="5ff95418-892d-418c-875f-9e74295b0b4d" providerId="ADAL" clId="{E1294EE4-50C6-4D0D-BE98-476B7E57A53F}" dt="2026-02-27T13:34:57.799" v="201" actId="207"/>
          <ac:spMkLst>
            <pc:docMk/>
            <pc:sldMk cId="2231957080" sldId="2147483105"/>
            <ac:spMk id="5" creationId="{B3FAD3E4-49B1-7F53-632F-4C5A00C7B78E}"/>
          </ac:spMkLst>
        </pc:spChg>
        <pc:spChg chg="del mod">
          <ac:chgData name="Maaya Chaplin" userId="5ff95418-892d-418c-875f-9e74295b0b4d" providerId="ADAL" clId="{E1294EE4-50C6-4D0D-BE98-476B7E57A53F}" dt="2026-02-27T13:31:43.529" v="180" actId="478"/>
          <ac:spMkLst>
            <pc:docMk/>
            <pc:sldMk cId="2231957080" sldId="2147483105"/>
            <ac:spMk id="8" creationId="{0066461B-21E0-0450-61D7-C9895CFB9A85}"/>
          </ac:spMkLst>
        </pc:spChg>
        <pc:spChg chg="mod">
          <ac:chgData name="Maaya Chaplin" userId="5ff95418-892d-418c-875f-9e74295b0b4d" providerId="ADAL" clId="{E1294EE4-50C6-4D0D-BE98-476B7E57A53F}" dt="2026-02-27T13:31:45.619" v="181" actId="20577"/>
          <ac:spMkLst>
            <pc:docMk/>
            <pc:sldMk cId="2231957080" sldId="2147483105"/>
            <ac:spMk id="12" creationId="{80B4570E-D5F4-1203-C7FF-DC5A03AB9A6F}"/>
          </ac:spMkLst>
        </pc:spChg>
        <pc:spChg chg="mod">
          <ac:chgData name="Maaya Chaplin" userId="5ff95418-892d-418c-875f-9e74295b0b4d" providerId="ADAL" clId="{E1294EE4-50C6-4D0D-BE98-476B7E57A53F}" dt="2026-02-27T13:33:46.200" v="189" actId="1076"/>
          <ac:spMkLst>
            <pc:docMk/>
            <pc:sldMk cId="2231957080" sldId="2147483105"/>
            <ac:spMk id="14" creationId="{6AFCF317-AFA7-B6E5-35C2-84D123FFE513}"/>
          </ac:spMkLst>
        </pc:spChg>
        <pc:spChg chg="mod">
          <ac:chgData name="Maaya Chaplin" userId="5ff95418-892d-418c-875f-9e74295b0b4d" providerId="ADAL" clId="{E1294EE4-50C6-4D0D-BE98-476B7E57A53F}" dt="2026-02-27T13:34:32.235" v="196" actId="1076"/>
          <ac:spMkLst>
            <pc:docMk/>
            <pc:sldMk cId="2231957080" sldId="2147483105"/>
            <ac:spMk id="15" creationId="{24B4D716-DB65-4450-84F8-D7C9662E7C47}"/>
          </ac:spMkLst>
        </pc:spChg>
        <pc:spChg chg="mod">
          <ac:chgData name="Maaya Chaplin" userId="5ff95418-892d-418c-875f-9e74295b0b4d" providerId="ADAL" clId="{E1294EE4-50C6-4D0D-BE98-476B7E57A53F}" dt="2026-02-27T13:33:57.613" v="191" actId="1076"/>
          <ac:spMkLst>
            <pc:docMk/>
            <pc:sldMk cId="2231957080" sldId="2147483105"/>
            <ac:spMk id="16" creationId="{8C42498F-8C7B-9F21-2913-8ECBB385C2CF}"/>
          </ac:spMkLst>
        </pc:spChg>
        <pc:picChg chg="mod">
          <ac:chgData name="Maaya Chaplin" userId="5ff95418-892d-418c-875f-9e74295b0b4d" providerId="ADAL" clId="{E1294EE4-50C6-4D0D-BE98-476B7E57A53F}" dt="2026-02-27T13:33:40.377" v="188" actId="1076"/>
          <ac:picMkLst>
            <pc:docMk/>
            <pc:sldMk cId="2231957080" sldId="2147483105"/>
            <ac:picMk id="4" creationId="{18A7B31E-A27E-9E0A-40CA-6B7B4EF00FEA}"/>
          </ac:picMkLst>
        </pc:picChg>
        <pc:picChg chg="add mod">
          <ac:chgData name="Maaya Chaplin" userId="5ff95418-892d-418c-875f-9e74295b0b4d" providerId="ADAL" clId="{E1294EE4-50C6-4D0D-BE98-476B7E57A53F}" dt="2026-02-27T13:34:48.040" v="200" actId="1076"/>
          <ac:picMkLst>
            <pc:docMk/>
            <pc:sldMk cId="2231957080" sldId="2147483105"/>
            <ac:picMk id="6" creationId="{C17AA4B5-A372-7720-33FF-30EC6DD0C3D8}"/>
          </ac:picMkLst>
        </pc:picChg>
        <pc:picChg chg="mod">
          <ac:chgData name="Maaya Chaplin" userId="5ff95418-892d-418c-875f-9e74295b0b4d" providerId="ADAL" clId="{E1294EE4-50C6-4D0D-BE98-476B7E57A53F}" dt="2026-02-27T13:32:49.026" v="186" actId="1076"/>
          <ac:picMkLst>
            <pc:docMk/>
            <pc:sldMk cId="2231957080" sldId="2147483105"/>
            <ac:picMk id="7" creationId="{A7F22B64-48E2-4BE4-995C-512EB51FFA89}"/>
          </ac:picMkLst>
        </pc:picChg>
      </pc:sldChg>
      <pc:sldChg chg="del">
        <pc:chgData name="Maaya Chaplin" userId="5ff95418-892d-418c-875f-9e74295b0b4d" providerId="ADAL" clId="{E1294EE4-50C6-4D0D-BE98-476B7E57A53F}" dt="2026-02-27T13:42:08.278" v="294" actId="47"/>
        <pc:sldMkLst>
          <pc:docMk/>
          <pc:sldMk cId="17938916" sldId="2147483106"/>
        </pc:sldMkLst>
      </pc:sldChg>
      <pc:sldMasterChg chg="modSldLayout">
        <pc:chgData name="Maaya Chaplin" userId="5ff95418-892d-418c-875f-9e74295b0b4d" providerId="ADAL" clId="{E1294EE4-50C6-4D0D-BE98-476B7E57A53F}" dt="2026-02-27T11:32:03.087" v="93" actId="478"/>
        <pc:sldMasterMkLst>
          <pc:docMk/>
          <pc:sldMasterMk cId="2007217736" sldId="2147483696"/>
        </pc:sldMasterMkLst>
        <pc:sldLayoutChg chg="delSp mod">
          <pc:chgData name="Maaya Chaplin" userId="5ff95418-892d-418c-875f-9e74295b0b4d" providerId="ADAL" clId="{E1294EE4-50C6-4D0D-BE98-476B7E57A53F}" dt="2026-02-27T11:32:03.087" v="93" actId="478"/>
          <pc:sldLayoutMkLst>
            <pc:docMk/>
            <pc:sldMasterMk cId="2302214707" sldId="2147483660"/>
            <pc:sldLayoutMk cId="30614871" sldId="2147483704"/>
          </pc:sldLayoutMkLst>
          <pc:picChg chg="del">
            <ac:chgData name="Maaya Chaplin" userId="5ff95418-892d-418c-875f-9e74295b0b4d" providerId="ADAL" clId="{E1294EE4-50C6-4D0D-BE98-476B7E57A53F}" dt="2026-02-27T11:32:03.087" v="93" actId="478"/>
            <ac:picMkLst>
              <pc:docMk/>
              <pc:sldMasterMk cId="2302214707" sldId="2147483660"/>
              <pc:sldLayoutMk cId="30614871" sldId="2147483704"/>
              <ac:picMk id="2" creationId="{4837B2DD-5697-FB89-39D1-EECC51CA73E4}"/>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FBA4D0-1FB9-48F9-A7A4-0155CA732523}" type="datetimeFigureOut">
              <a:rPr lang="en-GB" smtClean="0"/>
              <a:t>27/02/2026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CBAD9B-E0BB-4386-91A2-DBAAB90828E9}" type="slidenum">
              <a:rPr lang="en-GB" smtClean="0"/>
              <a:t>‹#›</a:t>
            </a:fld>
            <a:endParaRPr lang="en-GB"/>
          </a:p>
        </p:txBody>
      </p:sp>
    </p:spTree>
    <p:extLst>
      <p:ext uri="{BB962C8B-B14F-4D97-AF65-F5344CB8AC3E}">
        <p14:creationId xmlns:p14="http://schemas.microsoft.com/office/powerpoint/2010/main" val="2735263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Biffa branding</a:t>
            </a:r>
          </a:p>
        </p:txBody>
      </p:sp>
      <p:sp>
        <p:nvSpPr>
          <p:cNvPr id="4" name="Slide Number Placeholder 3"/>
          <p:cNvSpPr>
            <a:spLocks noGrp="1"/>
          </p:cNvSpPr>
          <p:nvPr>
            <p:ph type="sldNum" sz="quarter" idx="5"/>
          </p:nvPr>
        </p:nvSpPr>
        <p:spPr/>
        <p:txBody>
          <a:bodyPr/>
          <a:lstStyle/>
          <a:p>
            <a:fld id="{C8CBAD9B-E0BB-4386-91A2-DBAAB90828E9}" type="slidenum">
              <a:rPr lang="en-GB" smtClean="0"/>
              <a:t>1</a:t>
            </a:fld>
            <a:endParaRPr lang="en-GB"/>
          </a:p>
        </p:txBody>
      </p:sp>
    </p:spTree>
    <p:extLst>
      <p:ext uri="{BB962C8B-B14F-4D97-AF65-F5344CB8AC3E}">
        <p14:creationId xmlns:p14="http://schemas.microsoft.com/office/powerpoint/2010/main" val="2117610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611C3-0499-C8BD-54F2-BD10D45D25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209287-220F-6B69-E3FE-053612774A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9F9CAA-161A-3323-908A-A62D9A40C1D9}"/>
              </a:ext>
            </a:extLst>
          </p:cNvPr>
          <p:cNvSpPr>
            <a:spLocks noGrp="1"/>
          </p:cNvSpPr>
          <p:nvPr>
            <p:ph type="body" idx="1"/>
          </p:nvPr>
        </p:nvSpPr>
        <p:spPr/>
        <p:txBody>
          <a:bodyPr/>
          <a:lstStyle/>
          <a:p>
            <a:r>
              <a:rPr lang="en-GB"/>
              <a:t>Jazz it up</a:t>
            </a:r>
          </a:p>
        </p:txBody>
      </p:sp>
      <p:sp>
        <p:nvSpPr>
          <p:cNvPr id="4" name="Slide Number Placeholder 3">
            <a:extLst>
              <a:ext uri="{FF2B5EF4-FFF2-40B4-BE49-F238E27FC236}">
                <a16:creationId xmlns:a16="http://schemas.microsoft.com/office/drawing/2014/main" id="{FD261F10-1F68-E41E-5AF5-F41BB305F47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765A5-12B3-4200-B290-40CA36FD429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97921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Jazz it up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765A5-12B3-4200-B290-40CA36FD429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49282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baseline="0">
              <a:solidFill>
                <a:schemeClr val="tx1"/>
              </a:solidFill>
              <a:latin typeface="+mn-lt"/>
              <a:ea typeface="+mn-ea"/>
              <a:cs typeface="+mn-cs"/>
            </a:endParaRPr>
          </a:p>
          <a:p>
            <a:r>
              <a:rPr lang="en-GB" sz="1200" b="0" i="0" u="none" strike="noStrike" kern="1200" baseline="0">
                <a:solidFill>
                  <a:schemeClr val="tx1"/>
                </a:solidFill>
                <a:latin typeface="+mn-lt"/>
                <a:ea typeface="+mn-ea"/>
                <a:cs typeface="+mn-cs"/>
              </a:rPr>
              <a:t>Our booking journey enables rapid access to care through a clinically guided, evidence-based digital “front door” </a:t>
            </a:r>
          </a:p>
          <a:p>
            <a:endParaRPr lang="en-GB" sz="1200" b="0" i="0" u="none" strike="noStrike" kern="1200" baseline="0">
              <a:solidFill>
                <a:schemeClr val="tx1"/>
              </a:solidFill>
              <a:latin typeface="+mn-lt"/>
              <a:ea typeface="+mn-ea"/>
              <a:cs typeface="+mn-cs"/>
            </a:endParaRPr>
          </a:p>
          <a:p>
            <a:r>
              <a:rPr lang="en-GB" sz="1200" b="0" i="0" u="none" strike="noStrike" kern="1200" baseline="0">
                <a:solidFill>
                  <a:schemeClr val="tx1"/>
                </a:solidFill>
                <a:latin typeface="+mn-lt"/>
                <a:ea typeface="+mn-ea"/>
                <a:cs typeface="+mn-cs"/>
              </a:rPr>
              <a:t>You can see from this slide that your members would log-in to their account &gt; select a health category 	&gt; consultation is then booked with the most appropriate and available clinician.</a:t>
            </a:r>
          </a:p>
          <a:p>
            <a:endParaRPr lang="en-GB" sz="1200" b="0" i="0" u="none" strike="noStrike" kern="1200" baseline="0">
              <a:solidFill>
                <a:schemeClr val="tx1"/>
              </a:solidFill>
              <a:latin typeface="+mn-lt"/>
              <a:ea typeface="+mn-ea"/>
              <a:cs typeface="+mn-cs"/>
            </a:endParaRPr>
          </a:p>
          <a:p>
            <a:r>
              <a:rPr lang="en-GB" sz="1200" b="0" i="0" u="none" strike="noStrike" kern="1200" baseline="0">
                <a:solidFill>
                  <a:schemeClr val="tx1"/>
                </a:solidFill>
                <a:latin typeface="+mn-lt"/>
                <a:ea typeface="+mn-ea"/>
                <a:cs typeface="+mn-cs"/>
              </a:rPr>
              <a:t>The booking system also selects the most appropriate clinician type for the selected health concern, but patients can still choose if preferred.</a:t>
            </a:r>
          </a:p>
          <a:p>
            <a:endParaRPr lang="en-GB" sz="1200" b="0" i="0" u="none" strike="noStrike" kern="1200" baseline="0">
              <a:solidFill>
                <a:schemeClr val="tx1"/>
              </a:solidFill>
              <a:latin typeface="+mn-lt"/>
              <a:ea typeface="+mn-ea"/>
              <a:cs typeface="+mn-cs"/>
            </a:endParaRPr>
          </a:p>
          <a:p>
            <a:r>
              <a:rPr lang="en-GB" sz="1200" b="0" i="0" u="none" strike="noStrike" kern="1200" baseline="0">
                <a:solidFill>
                  <a:schemeClr val="tx1"/>
                </a:solidFill>
                <a:latin typeface="+mn-lt"/>
                <a:ea typeface="+mn-ea"/>
                <a:cs typeface="+mn-cs"/>
              </a:rPr>
              <a:t>Members have the option to chose next available appointment or select a time and date that works best for them. </a:t>
            </a:r>
          </a:p>
          <a:p>
            <a:endParaRPr lang="en-GB" sz="1200" b="0" i="0" u="none" strike="noStrike" kern="1200" baseline="0">
              <a:solidFill>
                <a:schemeClr val="tx1"/>
              </a:solidFill>
              <a:latin typeface="+mn-lt"/>
              <a:ea typeface="+mn-ea"/>
              <a:cs typeface="+mn-cs"/>
            </a:endParaRPr>
          </a:p>
          <a:p>
            <a:r>
              <a:rPr lang="en-GB" sz="1200" b="0" i="0" u="none" strike="noStrike" kern="1200" baseline="0">
                <a:solidFill>
                  <a:schemeClr val="tx1"/>
                </a:solidFill>
                <a:latin typeface="+mn-lt"/>
                <a:ea typeface="+mn-ea"/>
                <a:cs typeface="+mn-cs"/>
              </a:rPr>
              <a:t>The outcomes are dependent on health concern but for example:</a:t>
            </a:r>
          </a:p>
          <a:p>
            <a:endParaRPr lang="en-GB" sz="1200" b="0" i="0" u="none" strike="noStrike" kern="1200" baseline="0">
              <a:solidFill>
                <a:schemeClr val="tx1"/>
              </a:solidFill>
              <a:latin typeface="+mn-lt"/>
              <a:ea typeface="+mn-ea"/>
              <a:cs typeface="+mn-cs"/>
            </a:endParaRPr>
          </a:p>
          <a:p>
            <a:r>
              <a:rPr lang="en-GB" sz="1200" b="1" i="0" u="none" strike="noStrike" kern="1200" baseline="0">
                <a:solidFill>
                  <a:schemeClr val="tx1"/>
                </a:solidFill>
                <a:latin typeface="+mn-lt"/>
                <a:ea typeface="+mn-ea"/>
                <a:cs typeface="+mn-cs"/>
              </a:rPr>
              <a:t>Prescriptions: </a:t>
            </a:r>
            <a:r>
              <a:rPr lang="en-GB" sz="1200" b="0" i="0" u="none" strike="noStrike" kern="1200" baseline="0">
                <a:solidFill>
                  <a:schemeClr val="tx1"/>
                </a:solidFill>
                <a:latin typeface="+mn-lt"/>
                <a:ea typeface="+mn-ea"/>
                <a:cs typeface="+mn-cs"/>
              </a:rPr>
              <a:t>With our exclusive arrangement with Uber we will have the ability to deliver a prescription to your members within an hour, this is perfect for your time poor members.</a:t>
            </a:r>
          </a:p>
          <a:p>
            <a:endParaRPr lang="en-GB" sz="1200" b="1" i="0" u="none" strike="noStrike" kern="1200" baseline="0">
              <a:solidFill>
                <a:schemeClr val="tx1"/>
              </a:solidFill>
              <a:latin typeface="+mn-lt"/>
              <a:ea typeface="+mn-ea"/>
              <a:cs typeface="+mn-cs"/>
            </a:endParaRPr>
          </a:p>
          <a:p>
            <a:r>
              <a:rPr lang="en-GB" sz="1200" b="1" i="0" u="none" strike="noStrike" kern="1200" baseline="0">
                <a:solidFill>
                  <a:schemeClr val="tx1"/>
                </a:solidFill>
                <a:latin typeface="+mn-lt"/>
                <a:ea typeface="+mn-ea"/>
                <a:cs typeface="+mn-cs"/>
              </a:rPr>
              <a:t>Digital Mental AI Coach: </a:t>
            </a:r>
            <a:r>
              <a:rPr lang="en-GB" sz="1200" b="0" i="0" u="none" strike="noStrike" kern="1200" baseline="0">
                <a:solidFill>
                  <a:schemeClr val="tx1"/>
                </a:solidFill>
                <a:latin typeface="+mn-lt"/>
                <a:ea typeface="+mn-ea"/>
                <a:cs typeface="+mn-cs"/>
              </a:rPr>
              <a:t>our partnership with HelloSelf enables us to prescribe a digital Al supported mental health coaching programme that drives weekly check-ins and engagement with members, making them feel like they are getting instant support</a:t>
            </a:r>
            <a:endParaRPr lang="en-GB" sz="1200" b="1" i="0" u="none" strike="noStrike" kern="1200" baseline="0">
              <a:solidFill>
                <a:schemeClr val="tx1"/>
              </a:solidFill>
              <a:latin typeface="+mn-lt"/>
              <a:ea typeface="+mn-ea"/>
              <a:cs typeface="+mn-cs"/>
            </a:endParaRPr>
          </a:p>
          <a:p>
            <a:endParaRPr lang="en-GB" sz="1200" b="1" i="0" u="none" strike="noStrike" kern="1200" baseline="0">
              <a:solidFill>
                <a:schemeClr val="tx1"/>
              </a:solidFill>
              <a:latin typeface="+mn-lt"/>
              <a:ea typeface="+mn-ea"/>
              <a:cs typeface="+mn-cs"/>
            </a:endParaRPr>
          </a:p>
          <a:p>
            <a:r>
              <a:rPr lang="en-GB" sz="1200" b="1" i="0" u="none" strike="noStrike" kern="1200" baseline="0">
                <a:solidFill>
                  <a:schemeClr val="tx1"/>
                </a:solidFill>
                <a:latin typeface="+mn-lt"/>
                <a:ea typeface="+mn-ea"/>
                <a:cs typeface="+mn-cs"/>
              </a:rPr>
              <a:t>Digital MSK – </a:t>
            </a:r>
            <a:r>
              <a:rPr lang="en-GB" sz="1200" b="0" i="0" u="none" strike="noStrike" kern="1200" baseline="0">
                <a:solidFill>
                  <a:schemeClr val="tx1"/>
                </a:solidFill>
                <a:latin typeface="+mn-lt"/>
                <a:ea typeface="+mn-ea"/>
                <a:cs typeface="+mn-cs"/>
              </a:rPr>
              <a:t>we recognise that your members suffer with MSK disorders and so that ability to see a First Contact Physio and be prescribed a digital exercise programme give them peace of mind that they are getting their issue resolved</a:t>
            </a:r>
          </a:p>
          <a:p>
            <a:endParaRPr lang="en-GB" sz="1200" b="0" i="0" u="none" strike="noStrike" kern="1200" baseline="0">
              <a:solidFill>
                <a:schemeClr val="tx1"/>
              </a:solidFill>
              <a:latin typeface="+mn-lt"/>
              <a:ea typeface="+mn-ea"/>
              <a:cs typeface="+mn-cs"/>
            </a:endParaRPr>
          </a:p>
          <a:p>
            <a:r>
              <a:rPr lang="en-GB" sz="1200" b="0" i="0" u="none" strike="noStrike" kern="1200" baseline="0">
                <a:solidFill>
                  <a:schemeClr val="tx1"/>
                </a:solidFill>
                <a:latin typeface="+mn-lt"/>
                <a:ea typeface="+mn-ea"/>
                <a:cs typeface="+mn-cs"/>
              </a:rPr>
              <a:t>There are a number of benefits to Wesleyan of offering this service to its members, these include:</a:t>
            </a:r>
          </a:p>
          <a:p>
            <a:endParaRPr lang="en-GB" sz="1200" b="0" i="0" u="none" strike="noStrike" kern="1200" baseline="0">
              <a:solidFill>
                <a:schemeClr val="tx1"/>
              </a:solidFill>
              <a:latin typeface="+mn-lt"/>
              <a:ea typeface="+mn-ea"/>
              <a:cs typeface="+mn-cs"/>
            </a:endParaRPr>
          </a:p>
          <a:p>
            <a:endParaRPr lang="en-GB" sz="1200" b="0" i="0" u="none" strike="noStrike" kern="1200" baseline="0">
              <a:solidFill>
                <a:schemeClr val="tx1"/>
              </a:solidFill>
              <a:latin typeface="+mn-lt"/>
              <a:ea typeface="+mn-ea"/>
              <a:cs typeface="+mn-cs"/>
            </a:endParaRPr>
          </a:p>
          <a:p>
            <a:pPr marL="171450" indent="-171450">
              <a:buFont typeface="Arial" panose="020B0604020202020204" pitchFamily="34" charset="0"/>
              <a:buChar char="•"/>
            </a:pPr>
            <a:r>
              <a:rPr lang="en-GB" sz="1200" b="0" i="0" u="none" strike="noStrike" kern="1200" baseline="0">
                <a:solidFill>
                  <a:schemeClr val="tx1"/>
                </a:solidFill>
                <a:latin typeface="+mn-lt"/>
                <a:ea typeface="+mn-ea"/>
                <a:cs typeface="+mn-cs"/>
              </a:rPr>
              <a:t>Engaged member base – we have a wealth of experience in targeting different audiences, as an example our recent launch with Biffa mean that we had to drive awareness to a workforce that are out on the field with limited access to emails etc. We also work closely with AXA and drive engagement through different personas to make it feel more personalised. We would be able it use this experience with Wesleyan to drive different message to different audiences</a:t>
            </a:r>
          </a:p>
          <a:p>
            <a:pPr marL="171450" indent="-171450">
              <a:buFont typeface="Arial" panose="020B0604020202020204" pitchFamily="34" charset="0"/>
              <a:buChar char="•"/>
            </a:pPr>
            <a:endParaRPr lang="en-GB" sz="1200" b="0" i="0" u="none" strike="noStrike" kern="1200" baseline="0">
              <a:solidFill>
                <a:schemeClr val="tx1"/>
              </a:solidFill>
              <a:latin typeface="+mn-lt"/>
              <a:ea typeface="+mn-ea"/>
              <a:cs typeface="+mn-cs"/>
            </a:endParaRPr>
          </a:p>
          <a:p>
            <a:pPr marL="171450" indent="-171450">
              <a:buFont typeface="Arial" panose="020B0604020202020204" pitchFamily="34" charset="0"/>
              <a:buChar char="•"/>
            </a:pPr>
            <a:r>
              <a:rPr lang="en-GB" sz="1200" b="0" i="0" u="none" strike="noStrike" kern="1200" baseline="0">
                <a:solidFill>
                  <a:schemeClr val="tx1"/>
                </a:solidFill>
                <a:latin typeface="+mn-lt"/>
                <a:ea typeface="+mn-ea"/>
                <a:cs typeface="+mn-cs"/>
              </a:rPr>
              <a:t>Differentiated offering – we feel that our service stands out above our competitors as we are truly 24/7, we have appointments up to 20 mins, we treat children as well as adults, we have our exclusive prescription service offering and we also retain 98% of our direct client contracts demonstrating that we truly deliver on our partnership promise.</a:t>
            </a:r>
          </a:p>
          <a:p>
            <a:pPr marL="171450" indent="-171450">
              <a:buFont typeface="Arial" panose="020B0604020202020204" pitchFamily="34" charset="0"/>
              <a:buChar char="•"/>
            </a:pPr>
            <a:endParaRPr lang="en-GB" sz="1200" b="0" i="0" u="none" strike="noStrike" kern="1200" baseline="0">
              <a:solidFill>
                <a:schemeClr val="tx1"/>
              </a:solidFill>
              <a:latin typeface="+mn-lt"/>
              <a:ea typeface="+mn-ea"/>
              <a:cs typeface="+mn-cs"/>
            </a:endParaRPr>
          </a:p>
          <a:p>
            <a:pPr marL="171450" indent="-171450">
              <a:buFont typeface="Arial" panose="020B0604020202020204" pitchFamily="34" charset="0"/>
              <a:buChar char="•"/>
            </a:pPr>
            <a:r>
              <a:rPr lang="en-GB" sz="1200" b="0" i="0" u="none" strike="noStrike" kern="1200" baseline="0">
                <a:solidFill>
                  <a:schemeClr val="tx1"/>
                </a:solidFill>
                <a:latin typeface="+mn-lt"/>
                <a:ea typeface="+mn-ea"/>
                <a:cs typeface="+mn-cs"/>
              </a:rPr>
              <a:t>Increased member retention will be delivered because you have listened to your members via the insights research you did and are offering them a health &amp; wellbeing service that meets their needs</a:t>
            </a:r>
          </a:p>
          <a:p>
            <a:pPr marL="171450" indent="-171450">
              <a:buFont typeface="Arial" panose="020B0604020202020204" pitchFamily="34" charset="0"/>
              <a:buChar char="•"/>
            </a:pPr>
            <a:endParaRPr lang="en-GB" sz="1200" b="0" i="0" u="none" strike="noStrike" kern="1200" baseline="0">
              <a:solidFill>
                <a:schemeClr val="tx1"/>
              </a:solidFill>
              <a:latin typeface="+mn-lt"/>
              <a:ea typeface="+mn-ea"/>
              <a:cs typeface="+mn-cs"/>
            </a:endParaRPr>
          </a:p>
          <a:p>
            <a:pPr marL="171450" indent="-171450">
              <a:buFont typeface="Arial" panose="020B0604020202020204" pitchFamily="34" charset="0"/>
              <a:buChar char="•"/>
            </a:pPr>
            <a:r>
              <a:rPr lang="en-GB" sz="1200" b="0" i="0" u="none" strike="noStrike" kern="1200" baseline="0">
                <a:solidFill>
                  <a:schemeClr val="tx1"/>
                </a:solidFill>
                <a:latin typeface="+mn-lt"/>
                <a:ea typeface="+mn-ea"/>
                <a:cs typeface="+mn-cs"/>
              </a:rPr>
              <a:t>By including this digital healthcare benefits Wesleyan will have a great additional tool that can be utilised on marketing promotions and as stated we can help support on this</a:t>
            </a:r>
          </a:p>
          <a:p>
            <a:pPr marL="171450" indent="-171450">
              <a:buFont typeface="Arial" panose="020B0604020202020204" pitchFamily="34" charset="0"/>
              <a:buChar char="•"/>
            </a:pPr>
            <a:endParaRPr lang="en-GB" sz="1200" b="0" i="0" u="none" strike="noStrike" kern="1200" baseline="0">
              <a:solidFill>
                <a:schemeClr val="tx1"/>
              </a:solidFill>
              <a:latin typeface="+mn-lt"/>
              <a:ea typeface="+mn-ea"/>
              <a:cs typeface="+mn-cs"/>
            </a:endParaRPr>
          </a:p>
          <a:p>
            <a:pPr marL="171450" indent="-171450">
              <a:buFont typeface="Arial" panose="020B0604020202020204" pitchFamily="34" charset="0"/>
              <a:buChar char="•"/>
            </a:pPr>
            <a:r>
              <a:rPr lang="en-GB" sz="1200" b="0" i="0" u="none" strike="noStrike" kern="1200" baseline="0">
                <a:solidFill>
                  <a:schemeClr val="tx1"/>
                </a:solidFill>
                <a:latin typeface="+mn-lt"/>
                <a:ea typeface="+mn-ea"/>
                <a:cs typeface="+mn-cs"/>
              </a:rPr>
              <a:t>Finally, DCA have a constant product improvement and innovation cycle that we be covered later in the presentation, but Wesleyan can be confident that we will always be looking to make service enhancements for their members </a:t>
            </a:r>
          </a:p>
          <a:p>
            <a:endParaRPr lang="en-GB" sz="1200" b="0" i="0" u="none" strike="noStrike" kern="1200" baseline="0">
              <a:solidFill>
                <a:schemeClr val="tx1"/>
              </a:solidFill>
              <a:latin typeface="+mn-lt"/>
              <a:ea typeface="+mn-ea"/>
              <a:cs typeface="+mn-cs"/>
            </a:endParaRPr>
          </a:p>
          <a:p>
            <a:r>
              <a:rPr lang="en-GB" sz="1200" b="0" i="0" u="none" strike="noStrike" kern="1200" baseline="0">
                <a:solidFill>
                  <a:schemeClr val="tx1"/>
                </a:solidFill>
                <a:latin typeface="+mn-lt"/>
                <a:ea typeface="+mn-ea"/>
                <a:cs typeface="+mn-cs"/>
              </a:rPr>
              <a:t>DCA are also keen to work with Wesleyan on embedding this journey into the Wesleyan app to make a seamless experience which we will cover a little later.</a:t>
            </a:r>
          </a:p>
          <a:p>
            <a:endParaRPr lang="en-GB" sz="1200" b="0" i="0" u="none" strike="noStrike" kern="1200" baseline="0">
              <a:solidFill>
                <a:schemeClr val="tx1"/>
              </a:solidFill>
              <a:latin typeface="+mn-lt"/>
              <a:ea typeface="+mn-ea"/>
              <a:cs typeface="+mn-cs"/>
            </a:endParaRPr>
          </a:p>
          <a:p>
            <a:endParaRPr lang="en-GB" sz="1200" b="0" i="0" u="none" strike="noStrike" kern="1200" baseline="0">
              <a:solidFill>
                <a:schemeClr val="tx1"/>
              </a:solidFill>
              <a:latin typeface="+mn-lt"/>
              <a:ea typeface="+mn-ea"/>
              <a:cs typeface="+mn-cs"/>
            </a:endParaRPr>
          </a:p>
          <a:p>
            <a:r>
              <a:rPr lang="en-GB" sz="1200" b="0" i="0" u="none" strike="noStrike" kern="1200" baseline="0">
                <a:solidFill>
                  <a:schemeClr val="tx1"/>
                </a:solidFill>
                <a:latin typeface="+mn-lt"/>
                <a:ea typeface="+mn-ea"/>
                <a:cs typeface="+mn-cs"/>
              </a:rPr>
              <a:t>					</a:t>
            </a:r>
          </a:p>
          <a:p>
            <a:endParaRPr lang="en-GB"/>
          </a:p>
        </p:txBody>
      </p:sp>
      <p:sp>
        <p:nvSpPr>
          <p:cNvPr id="4" name="Slide Number Placeholder 3"/>
          <p:cNvSpPr>
            <a:spLocks noGrp="1"/>
          </p:cNvSpPr>
          <p:nvPr>
            <p:ph type="sldNum" sz="quarter" idx="5"/>
          </p:nvPr>
        </p:nvSpPr>
        <p:spPr/>
        <p:txBody>
          <a:bodyPr/>
          <a:lstStyle/>
          <a:p>
            <a:fld id="{F5B6E893-1BC1-4D2A-8C61-956A8CB4D117}" type="slidenum">
              <a:rPr lang="en-GB" smtClean="0"/>
              <a:t>7</a:t>
            </a:fld>
            <a:endParaRPr lang="en-GB"/>
          </a:p>
        </p:txBody>
      </p:sp>
    </p:spTree>
    <p:extLst>
      <p:ext uri="{BB962C8B-B14F-4D97-AF65-F5344CB8AC3E}">
        <p14:creationId xmlns:p14="http://schemas.microsoft.com/office/powerpoint/2010/main" val="811085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C17F98-5437-469F-9EF0-7EB6487A19E1}" type="slidenum">
              <a:rPr lang="en-US" smtClean="0"/>
              <a:t>8</a:t>
            </a:fld>
            <a:endParaRPr lang="en-US"/>
          </a:p>
        </p:txBody>
      </p:sp>
    </p:spTree>
    <p:extLst>
      <p:ext uri="{BB962C8B-B14F-4D97-AF65-F5344CB8AC3E}">
        <p14:creationId xmlns:p14="http://schemas.microsoft.com/office/powerpoint/2010/main" val="3399211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36414de8bfd_0_57: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endParaRPr/>
          </a:p>
        </p:txBody>
      </p:sp>
      <p:sp>
        <p:nvSpPr>
          <p:cNvPr id="868" name="Google Shape;868;g36414de8bfd_0_5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8E3A206-BED5-42D0-A0AB-DEB21560D2B9}" type="slidenum">
              <a:rPr lang="en-GB" smtClean="0"/>
              <a:t>16</a:t>
            </a:fld>
            <a:endParaRPr lang="en-GB"/>
          </a:p>
        </p:txBody>
      </p:sp>
    </p:spTree>
    <p:extLst>
      <p:ext uri="{BB962C8B-B14F-4D97-AF65-F5344CB8AC3E}">
        <p14:creationId xmlns:p14="http://schemas.microsoft.com/office/powerpoint/2010/main" val="4056415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3.xml"/><Relationship Id="rId4" Type="http://schemas.openxmlformats.org/officeDocument/2006/relationships/image" Target="../media/image24.sv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over slide_image">
    <p:spTree>
      <p:nvGrpSpPr>
        <p:cNvPr id="1" name=""/>
        <p:cNvGrpSpPr/>
        <p:nvPr/>
      </p:nvGrpSpPr>
      <p:grpSpPr>
        <a:xfrm>
          <a:off x="0" y="0"/>
          <a:ext cx="0" cy="0"/>
          <a:chOff x="0" y="0"/>
          <a:chExt cx="0" cy="0"/>
        </a:xfrm>
      </p:grpSpPr>
      <p:sp>
        <p:nvSpPr>
          <p:cNvPr id="17" name="Slide Number Placeholder 5">
            <a:extLst>
              <a:ext uri="{FF2B5EF4-FFF2-40B4-BE49-F238E27FC236}">
                <a16:creationId xmlns:a16="http://schemas.microsoft.com/office/drawing/2014/main" id="{4A7CBB5B-AE69-44EF-82A5-15E19CF9DFCA}"/>
              </a:ext>
            </a:extLst>
          </p:cNvPr>
          <p:cNvSpPr txBox="1">
            <a:spLocks/>
          </p:cNvSpPr>
          <p:nvPr userDrawn="1"/>
        </p:nvSpPr>
        <p:spPr>
          <a:xfrm>
            <a:off x="455613" y="6437575"/>
            <a:ext cx="252000" cy="153888"/>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00" smtClean="0">
                <a:solidFill>
                  <a:schemeClr val="tx1"/>
                </a:solidFill>
                <a:latin typeface="+mn-lt"/>
                <a:ea typeface="Nokia Pure Text Light" panose="020B0304040602060303" pitchFamily="34" charset="0"/>
                <a:cs typeface="Nokia Pure Text Light" panose="020B0304040602060303" pitchFamily="34" charset="0"/>
              </a:rPr>
              <a:pPr>
                <a:defRPr/>
              </a:pPr>
              <a:t>‹#›</a:t>
            </a:fld>
            <a:endParaRPr lang="en-US" sz="1100">
              <a:solidFill>
                <a:schemeClr val="tx1"/>
              </a:solidFill>
              <a:latin typeface="+mn-lt"/>
              <a:ea typeface="Nokia Pure Text Light" panose="020B0304040602060303" pitchFamily="34" charset="0"/>
              <a:cs typeface="Nokia Pure Text Light" panose="020B0304040602060303" pitchFamily="34" charset="0"/>
            </a:endParaRPr>
          </a:p>
        </p:txBody>
      </p:sp>
    </p:spTree>
    <p:extLst>
      <p:ext uri="{BB962C8B-B14F-4D97-AF65-F5344CB8AC3E}">
        <p14:creationId xmlns:p14="http://schemas.microsoft.com/office/powerpoint/2010/main" val="1850003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0_Text slides_dark grey_text only">
    <p:bg>
      <p:bgPr>
        <a:solidFill>
          <a:schemeClr val="accent1"/>
        </a:solidFill>
        <a:effectLst/>
      </p:bgPr>
    </p:bg>
    <p:spTree>
      <p:nvGrpSpPr>
        <p:cNvPr id="1" name=""/>
        <p:cNvGrpSpPr/>
        <p:nvPr/>
      </p:nvGrpSpPr>
      <p:grpSpPr>
        <a:xfrm>
          <a:off x="0" y="0"/>
          <a:ext cx="0" cy="0"/>
          <a:chOff x="0" y="0"/>
          <a:chExt cx="0" cy="0"/>
        </a:xfrm>
      </p:grpSpPr>
      <p:pic>
        <p:nvPicPr>
          <p:cNvPr id="5" name="Picture 4" descr="A large white room&#10;&#10;Description automatically generated">
            <a:extLst>
              <a:ext uri="{FF2B5EF4-FFF2-40B4-BE49-F238E27FC236}">
                <a16:creationId xmlns:a16="http://schemas.microsoft.com/office/drawing/2014/main" id="{DB900670-4EAF-43B8-A192-7499ABD1E06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65574"/>
          </a:xfrm>
          <a:prstGeom prst="rect">
            <a:avLst/>
          </a:prstGeom>
        </p:spPr>
      </p:pic>
      <p:sp>
        <p:nvSpPr>
          <p:cNvPr id="6" name="Rectangle 5">
            <a:extLst>
              <a:ext uri="{FF2B5EF4-FFF2-40B4-BE49-F238E27FC236}">
                <a16:creationId xmlns:a16="http://schemas.microsoft.com/office/drawing/2014/main" id="{B462FE51-3A57-45FD-8B27-45FA1A54584D}"/>
              </a:ext>
            </a:extLst>
          </p:cNvPr>
          <p:cNvSpPr/>
          <p:nvPr userDrawn="1"/>
        </p:nvSpPr>
        <p:spPr>
          <a:xfrm>
            <a:off x="0" y="0"/>
            <a:ext cx="12192000" cy="2667000"/>
          </a:xfrm>
          <a:prstGeom prst="rect">
            <a:avLst/>
          </a:prstGeom>
          <a:gradFill flip="none" rotWithShape="1">
            <a:gsLst>
              <a:gs pos="19000">
                <a:schemeClr val="bg1">
                  <a:alpha val="82000"/>
                </a:schemeClr>
              </a:gs>
              <a:gs pos="100000">
                <a:schemeClr val="accent3">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B3E4D5C5-EF4D-4999-BC08-EAB0F40D9CB3}"/>
              </a:ext>
            </a:extLst>
          </p:cNvPr>
          <p:cNvSpPr>
            <a:spLocks noGrp="1"/>
          </p:cNvSpPr>
          <p:nvPr>
            <p:ph type="body" sz="quarter" idx="10" hasCustomPrompt="1"/>
          </p:nvPr>
        </p:nvSpPr>
        <p:spPr>
          <a:xfrm>
            <a:off x="456074" y="266700"/>
            <a:ext cx="9613900" cy="444500"/>
          </a:xfrm>
          <a:prstGeom prst="rect">
            <a:avLst/>
          </a:prstGeom>
        </p:spPr>
        <p:txBody>
          <a:bodyPr lIns="0" tIns="0" rIns="0" bIns="0" anchor="ctr"/>
          <a:lstStyle>
            <a:lvl1pPr marL="0" indent="0">
              <a:lnSpc>
                <a:spcPct val="100000"/>
              </a:lnSpc>
              <a:spcBef>
                <a:spcPts val="0"/>
              </a:spcBef>
              <a:buNone/>
              <a:defRPr sz="2800" b="1">
                <a:solidFill>
                  <a:schemeClr val="accent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Heading</a:t>
            </a:r>
          </a:p>
        </p:txBody>
      </p:sp>
      <p:sp>
        <p:nvSpPr>
          <p:cNvPr id="15" name="Text Placeholder 7">
            <a:extLst>
              <a:ext uri="{FF2B5EF4-FFF2-40B4-BE49-F238E27FC236}">
                <a16:creationId xmlns:a16="http://schemas.microsoft.com/office/drawing/2014/main" id="{A8CE8EB2-C548-4DF9-AE8B-D1358505A513}"/>
              </a:ext>
            </a:extLst>
          </p:cNvPr>
          <p:cNvSpPr>
            <a:spLocks noGrp="1"/>
          </p:cNvSpPr>
          <p:nvPr>
            <p:ph type="body" sz="quarter" idx="11" hasCustomPrompt="1"/>
          </p:nvPr>
        </p:nvSpPr>
        <p:spPr>
          <a:xfrm>
            <a:off x="456073" y="1219384"/>
            <a:ext cx="11411289" cy="444500"/>
          </a:xfrm>
          <a:prstGeom prst="rect">
            <a:avLst/>
          </a:prstGeom>
        </p:spPr>
        <p:txBody>
          <a:bodyPr lIns="0" tIns="0" rIns="0" bIns="0" anchor="t"/>
          <a:lstStyle>
            <a:lvl1pPr marL="0" indent="0">
              <a:lnSpc>
                <a:spcPct val="100000"/>
              </a:lnSpc>
              <a:spcBef>
                <a:spcPts val="0"/>
              </a:spcBef>
              <a:buNone/>
              <a:defRPr sz="2400" b="1">
                <a:solidFill>
                  <a:schemeClr val="accent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Subheading</a:t>
            </a:r>
          </a:p>
        </p:txBody>
      </p:sp>
      <p:sp>
        <p:nvSpPr>
          <p:cNvPr id="10" name="Text Placeholder 12">
            <a:extLst>
              <a:ext uri="{FF2B5EF4-FFF2-40B4-BE49-F238E27FC236}">
                <a16:creationId xmlns:a16="http://schemas.microsoft.com/office/drawing/2014/main" id="{526CE179-FCC5-4BB3-A217-87384520C54E}"/>
              </a:ext>
            </a:extLst>
          </p:cNvPr>
          <p:cNvSpPr>
            <a:spLocks noGrp="1"/>
          </p:cNvSpPr>
          <p:nvPr>
            <p:ph type="body" sz="quarter" idx="12" hasCustomPrompt="1"/>
          </p:nvPr>
        </p:nvSpPr>
        <p:spPr>
          <a:xfrm>
            <a:off x="455613" y="1988456"/>
            <a:ext cx="11412537" cy="4120243"/>
          </a:xfrm>
          <a:prstGeom prst="rect">
            <a:avLst/>
          </a:prstGeom>
        </p:spPr>
        <p:txBody>
          <a:bodyPr lIns="0" tIns="0" rIns="0" bIns="0"/>
          <a:lstStyle>
            <a:lvl1pPr marL="0" indent="0">
              <a:lnSpc>
                <a:spcPct val="100000"/>
              </a:lnSpc>
              <a:spcBef>
                <a:spcPts val="0"/>
              </a:spcBef>
              <a:buNone/>
              <a:defRPr sz="18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Body copy </a:t>
            </a:r>
          </a:p>
        </p:txBody>
      </p:sp>
      <p:sp>
        <p:nvSpPr>
          <p:cNvPr id="11" name="TextBox 10">
            <a:extLst>
              <a:ext uri="{FF2B5EF4-FFF2-40B4-BE49-F238E27FC236}">
                <a16:creationId xmlns:a16="http://schemas.microsoft.com/office/drawing/2014/main" id="{75385343-1A04-45D2-AA27-A60028B2D9F6}"/>
              </a:ext>
            </a:extLst>
          </p:cNvPr>
          <p:cNvSpPr txBox="1"/>
          <p:nvPr userDrawn="1"/>
        </p:nvSpPr>
        <p:spPr>
          <a:xfrm>
            <a:off x="843087" y="6437412"/>
            <a:ext cx="1800000" cy="153888"/>
          </a:xfrm>
          <a:prstGeom prst="rect">
            <a:avLst/>
          </a:prstGeom>
          <a:noFill/>
        </p:spPr>
        <p:txBody>
          <a:bodyPr wrap="square" lIns="0" tIns="0" rIns="0" bIns="0" anchor="b">
            <a:spAutoFit/>
          </a:bodyPr>
          <a:lstStyle/>
          <a:p>
            <a:r>
              <a:rPr lang="en-US" sz="1000">
                <a:solidFill>
                  <a:schemeClr val="accent1"/>
                </a:solidFill>
                <a:latin typeface="+mn-lt"/>
                <a:ea typeface="Nokia Pure Text Light" panose="020B0304040602060303" pitchFamily="34" charset="0"/>
                <a:cs typeface="Nokia Pure Text Light" panose="020B0304040602060303" pitchFamily="34" charset="0"/>
              </a:rPr>
              <a:t>© 2024 Doctor Care Anywhere</a:t>
            </a:r>
          </a:p>
        </p:txBody>
      </p:sp>
      <p:sp>
        <p:nvSpPr>
          <p:cNvPr id="12" name="Slide Number Placeholder 5">
            <a:extLst>
              <a:ext uri="{FF2B5EF4-FFF2-40B4-BE49-F238E27FC236}">
                <a16:creationId xmlns:a16="http://schemas.microsoft.com/office/drawing/2014/main" id="{523F3157-65FD-4C25-B8C9-8CE5F8DB2F14}"/>
              </a:ext>
            </a:extLst>
          </p:cNvPr>
          <p:cNvSpPr txBox="1">
            <a:spLocks/>
          </p:cNvSpPr>
          <p:nvPr userDrawn="1"/>
        </p:nvSpPr>
        <p:spPr>
          <a:xfrm>
            <a:off x="455613" y="6437575"/>
            <a:ext cx="252000" cy="153888"/>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00" smtClean="0">
                <a:solidFill>
                  <a:schemeClr val="accent1"/>
                </a:solidFill>
                <a:latin typeface="+mn-lt"/>
                <a:ea typeface="Nokia Pure Text Light" panose="020B0304040602060303" pitchFamily="34" charset="0"/>
                <a:cs typeface="Nokia Pure Text Light" panose="020B0304040602060303" pitchFamily="34" charset="0"/>
              </a:rPr>
              <a:pPr>
                <a:defRPr/>
              </a:pPr>
              <a:t>‹#›</a:t>
            </a:fld>
            <a:endParaRPr lang="en-US" sz="1100">
              <a:solidFill>
                <a:schemeClr val="accent1"/>
              </a:solidFill>
              <a:latin typeface="+mn-lt"/>
              <a:ea typeface="Nokia Pure Text Light" panose="020B0304040602060303" pitchFamily="34" charset="0"/>
              <a:cs typeface="Nokia Pure Text Light" panose="020B0304040602060303" pitchFamily="34" charset="0"/>
            </a:endParaRPr>
          </a:p>
        </p:txBody>
      </p:sp>
      <p:pic>
        <p:nvPicPr>
          <p:cNvPr id="13" name="Picture 12" descr="A close up of a sign&#10;&#10;Description automatically generated">
            <a:extLst>
              <a:ext uri="{FF2B5EF4-FFF2-40B4-BE49-F238E27FC236}">
                <a16:creationId xmlns:a16="http://schemas.microsoft.com/office/drawing/2014/main" id="{6092E444-6B27-4A1F-81F6-0517EA36C09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279405" y="306824"/>
            <a:ext cx="1587958" cy="423425"/>
          </a:xfrm>
          <a:prstGeom prst="rect">
            <a:avLst/>
          </a:prstGeom>
        </p:spPr>
      </p:pic>
    </p:spTree>
    <p:extLst>
      <p:ext uri="{BB962C8B-B14F-4D97-AF65-F5344CB8AC3E}">
        <p14:creationId xmlns:p14="http://schemas.microsoft.com/office/powerpoint/2010/main" val="1840764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ext slides_white_text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087469-C70C-4E2E-8614-52C99E8F3DCD}"/>
              </a:ext>
            </a:extLst>
          </p:cNvPr>
          <p:cNvSpPr/>
          <p:nvPr userDrawn="1"/>
        </p:nvSpPr>
        <p:spPr>
          <a:xfrm>
            <a:off x="0" y="0"/>
            <a:ext cx="458606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B3E4D5C5-EF4D-4999-BC08-EAB0F40D9CB3}"/>
              </a:ext>
            </a:extLst>
          </p:cNvPr>
          <p:cNvSpPr>
            <a:spLocks noGrp="1"/>
          </p:cNvSpPr>
          <p:nvPr>
            <p:ph type="body" sz="quarter" idx="10" hasCustomPrompt="1"/>
          </p:nvPr>
        </p:nvSpPr>
        <p:spPr>
          <a:xfrm>
            <a:off x="456074" y="266700"/>
            <a:ext cx="9613900" cy="444500"/>
          </a:xfrm>
          <a:prstGeom prst="rect">
            <a:avLst/>
          </a:prstGeom>
        </p:spPr>
        <p:txBody>
          <a:bodyPr lIns="0" tIns="0" rIns="0" bIns="0" anchor="ctr"/>
          <a:lstStyle>
            <a:lvl1pPr marL="0" indent="0">
              <a:lnSpc>
                <a:spcPct val="100000"/>
              </a:lnSpc>
              <a:spcBef>
                <a:spcPts val="0"/>
              </a:spcBef>
              <a:buNone/>
              <a:defRPr sz="2800" b="1">
                <a:solidFill>
                  <a:schemeClr val="bg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Heading</a:t>
            </a:r>
          </a:p>
        </p:txBody>
      </p:sp>
      <p:pic>
        <p:nvPicPr>
          <p:cNvPr id="11" name="Picture 10" descr="A close up of a sign&#10;&#10;Description automatically generated">
            <a:extLst>
              <a:ext uri="{FF2B5EF4-FFF2-40B4-BE49-F238E27FC236}">
                <a16:creationId xmlns:a16="http://schemas.microsoft.com/office/drawing/2014/main" id="{75E67ED2-ACBA-4F24-88ED-13E6EC76DC1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279405" y="306824"/>
            <a:ext cx="1587958" cy="423425"/>
          </a:xfrm>
          <a:prstGeom prst="rect">
            <a:avLst/>
          </a:prstGeom>
        </p:spPr>
      </p:pic>
      <p:sp>
        <p:nvSpPr>
          <p:cNvPr id="17" name="Text Placeholder 12">
            <a:extLst>
              <a:ext uri="{FF2B5EF4-FFF2-40B4-BE49-F238E27FC236}">
                <a16:creationId xmlns:a16="http://schemas.microsoft.com/office/drawing/2014/main" id="{66F0C046-3AD7-42BD-B595-BA643F722F57}"/>
              </a:ext>
            </a:extLst>
          </p:cNvPr>
          <p:cNvSpPr>
            <a:spLocks noGrp="1"/>
          </p:cNvSpPr>
          <p:nvPr>
            <p:ph type="body" sz="quarter" idx="12" hasCustomPrompt="1"/>
          </p:nvPr>
        </p:nvSpPr>
        <p:spPr>
          <a:xfrm>
            <a:off x="455613" y="1988456"/>
            <a:ext cx="11412537" cy="4120243"/>
          </a:xfrm>
          <a:prstGeom prst="rect">
            <a:avLst/>
          </a:prstGeom>
        </p:spPr>
        <p:txBody>
          <a:bodyPr lIns="0" tIns="0" rIns="0" bIns="0"/>
          <a:lstStyle>
            <a:lvl1pPr marL="0" indent="0">
              <a:lnSpc>
                <a:spcPct val="100000"/>
              </a:lnSpc>
              <a:spcBef>
                <a:spcPts val="0"/>
              </a:spcBef>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Body copy </a:t>
            </a:r>
          </a:p>
        </p:txBody>
      </p:sp>
      <p:sp>
        <p:nvSpPr>
          <p:cNvPr id="18" name="Text Placeholder 7">
            <a:extLst>
              <a:ext uri="{FF2B5EF4-FFF2-40B4-BE49-F238E27FC236}">
                <a16:creationId xmlns:a16="http://schemas.microsoft.com/office/drawing/2014/main" id="{7A8CC6A6-B8EF-4ADA-8ACB-635FC92D805A}"/>
              </a:ext>
            </a:extLst>
          </p:cNvPr>
          <p:cNvSpPr>
            <a:spLocks noGrp="1"/>
          </p:cNvSpPr>
          <p:nvPr>
            <p:ph type="body" sz="quarter" idx="11" hasCustomPrompt="1"/>
          </p:nvPr>
        </p:nvSpPr>
        <p:spPr>
          <a:xfrm>
            <a:off x="456073" y="1219384"/>
            <a:ext cx="11411289" cy="444500"/>
          </a:xfrm>
          <a:prstGeom prst="rect">
            <a:avLst/>
          </a:prstGeom>
        </p:spPr>
        <p:txBody>
          <a:bodyPr lIns="0" tIns="0" rIns="0" bIns="0" anchor="t"/>
          <a:lstStyle>
            <a:lvl1pPr marL="0" indent="0">
              <a:lnSpc>
                <a:spcPct val="100000"/>
              </a:lnSpc>
              <a:spcBef>
                <a:spcPts val="0"/>
              </a:spcBef>
              <a:buNone/>
              <a:defRPr sz="2400" b="1">
                <a:solidFill>
                  <a:schemeClr val="bg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Subheading</a:t>
            </a:r>
          </a:p>
        </p:txBody>
      </p:sp>
      <p:sp>
        <p:nvSpPr>
          <p:cNvPr id="19" name="TextBox 18">
            <a:extLst>
              <a:ext uri="{FF2B5EF4-FFF2-40B4-BE49-F238E27FC236}">
                <a16:creationId xmlns:a16="http://schemas.microsoft.com/office/drawing/2014/main" id="{198AC4E7-D2DB-4B8B-A6E9-FB8D791D0545}"/>
              </a:ext>
            </a:extLst>
          </p:cNvPr>
          <p:cNvSpPr txBox="1"/>
          <p:nvPr userDrawn="1"/>
        </p:nvSpPr>
        <p:spPr>
          <a:xfrm>
            <a:off x="843087" y="6437412"/>
            <a:ext cx="1800000" cy="153888"/>
          </a:xfrm>
          <a:prstGeom prst="rect">
            <a:avLst/>
          </a:prstGeom>
          <a:noFill/>
        </p:spPr>
        <p:txBody>
          <a:bodyPr wrap="square" lIns="0" tIns="0" rIns="0" bIns="0" anchor="b">
            <a:spAutoFit/>
          </a:bodyPr>
          <a:lstStyle/>
          <a:p>
            <a:r>
              <a:rPr lang="en-US" sz="1000">
                <a:solidFill>
                  <a:schemeClr val="bg1"/>
                </a:solidFill>
                <a:latin typeface="+mn-lt"/>
                <a:ea typeface="Nokia Pure Text Light" panose="020B0304040602060303" pitchFamily="34" charset="0"/>
                <a:cs typeface="Nokia Pure Text Light" panose="020B0304040602060303" pitchFamily="34" charset="0"/>
              </a:rPr>
              <a:t>© 2024 Doctor Care Anywhere</a:t>
            </a:r>
          </a:p>
        </p:txBody>
      </p:sp>
      <p:sp>
        <p:nvSpPr>
          <p:cNvPr id="20" name="Slide Number Placeholder 5">
            <a:extLst>
              <a:ext uri="{FF2B5EF4-FFF2-40B4-BE49-F238E27FC236}">
                <a16:creationId xmlns:a16="http://schemas.microsoft.com/office/drawing/2014/main" id="{34CE4278-9CD3-4616-AF02-37C30AB7B919}"/>
              </a:ext>
            </a:extLst>
          </p:cNvPr>
          <p:cNvSpPr txBox="1">
            <a:spLocks/>
          </p:cNvSpPr>
          <p:nvPr userDrawn="1"/>
        </p:nvSpPr>
        <p:spPr>
          <a:xfrm>
            <a:off x="455613" y="6437575"/>
            <a:ext cx="252000" cy="153888"/>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00" smtClean="0">
                <a:solidFill>
                  <a:schemeClr val="bg1"/>
                </a:solidFill>
                <a:latin typeface="+mn-lt"/>
                <a:ea typeface="Nokia Pure Text Light" panose="020B0304040602060303" pitchFamily="34" charset="0"/>
                <a:cs typeface="Nokia Pure Text Light" panose="020B0304040602060303" pitchFamily="34" charset="0"/>
              </a:rPr>
              <a:pPr>
                <a:defRPr/>
              </a:pPr>
              <a:t>‹#›</a:t>
            </a:fld>
            <a:endParaRPr lang="en-US" sz="1100">
              <a:solidFill>
                <a:schemeClr val="bg1"/>
              </a:solidFill>
              <a:latin typeface="+mn-lt"/>
              <a:ea typeface="Nokia Pure Text Light" panose="020B0304040602060303" pitchFamily="34" charset="0"/>
              <a:cs typeface="Nokia Pure Text Light" panose="020B0304040602060303" pitchFamily="34" charset="0"/>
            </a:endParaRPr>
          </a:p>
        </p:txBody>
      </p:sp>
    </p:spTree>
    <p:extLst>
      <p:ext uri="{BB962C8B-B14F-4D97-AF65-F5344CB8AC3E}">
        <p14:creationId xmlns:p14="http://schemas.microsoft.com/office/powerpoint/2010/main" val="80122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1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1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58352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slide_image">
    <p:spTree>
      <p:nvGrpSpPr>
        <p:cNvPr id="1" name=""/>
        <p:cNvGrpSpPr/>
        <p:nvPr/>
      </p:nvGrpSpPr>
      <p:grpSpPr>
        <a:xfrm>
          <a:off x="0" y="0"/>
          <a:ext cx="0" cy="0"/>
          <a:chOff x="0" y="0"/>
          <a:chExt cx="0" cy="0"/>
        </a:xfrm>
      </p:grpSpPr>
      <p:pic>
        <p:nvPicPr>
          <p:cNvPr id="7" name="Picture 6" descr="A person is using his cell phone&#10;&#10;Description automatically generated">
            <a:extLst>
              <a:ext uri="{FF2B5EF4-FFF2-40B4-BE49-F238E27FC236}">
                <a16:creationId xmlns:a16="http://schemas.microsoft.com/office/drawing/2014/main" id="{C27D88C2-92B5-4F2E-AB8D-19C66C5A938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9451170C-AA10-46A5-8CC5-59DF14494F23}"/>
              </a:ext>
            </a:extLst>
          </p:cNvPr>
          <p:cNvSpPr/>
          <p:nvPr userDrawn="1"/>
        </p:nvSpPr>
        <p:spPr>
          <a:xfrm>
            <a:off x="0" y="2164678"/>
            <a:ext cx="5443870" cy="2528641"/>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B758770-8001-44B5-BE37-A71C4921AE77}"/>
              </a:ext>
            </a:extLst>
          </p:cNvPr>
          <p:cNvSpPr/>
          <p:nvPr userDrawn="1"/>
        </p:nvSpPr>
        <p:spPr>
          <a:xfrm>
            <a:off x="5643727" y="2164678"/>
            <a:ext cx="36000" cy="252864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drawing&#10;&#10;Description automatically generated">
            <a:extLst>
              <a:ext uri="{FF2B5EF4-FFF2-40B4-BE49-F238E27FC236}">
                <a16:creationId xmlns:a16="http://schemas.microsoft.com/office/drawing/2014/main" id="{11650BB8-F61D-4B56-8809-D3BF3DC556B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52948" y="5669280"/>
            <a:ext cx="2938615" cy="767452"/>
          </a:xfrm>
          <a:prstGeom prst="rect">
            <a:avLst/>
          </a:prstGeom>
        </p:spPr>
      </p:pic>
      <p:sp>
        <p:nvSpPr>
          <p:cNvPr id="12" name="Text Placeholder 11">
            <a:extLst>
              <a:ext uri="{FF2B5EF4-FFF2-40B4-BE49-F238E27FC236}">
                <a16:creationId xmlns:a16="http://schemas.microsoft.com/office/drawing/2014/main" id="{479B8AE5-6330-4A33-B045-E4F733023E43}"/>
              </a:ext>
            </a:extLst>
          </p:cNvPr>
          <p:cNvSpPr>
            <a:spLocks noGrp="1"/>
          </p:cNvSpPr>
          <p:nvPr>
            <p:ph type="body" sz="quarter" idx="10" hasCustomPrompt="1"/>
          </p:nvPr>
        </p:nvSpPr>
        <p:spPr>
          <a:xfrm>
            <a:off x="0" y="2165350"/>
            <a:ext cx="5443538" cy="1720850"/>
          </a:xfrm>
          <a:prstGeom prst="rect">
            <a:avLst/>
          </a:prstGeom>
        </p:spPr>
        <p:txBody>
          <a:bodyPr lIns="468000" tIns="288000" rIns="288000" bIns="0"/>
          <a:lstStyle>
            <a:lvl1pPr marL="0" indent="0">
              <a:lnSpc>
                <a:spcPct val="100000"/>
              </a:lnSpc>
              <a:buNone/>
              <a:defRPr sz="3600" b="1">
                <a:solidFill>
                  <a:schemeClr val="bg1"/>
                </a:solidFill>
              </a:defRPr>
            </a:lvl1pPr>
            <a:lvl2pPr marL="457200" indent="0">
              <a:lnSpc>
                <a:spcPct val="100000"/>
              </a:lnSpc>
              <a:buNone/>
              <a:defRPr>
                <a:solidFill>
                  <a:schemeClr val="bg1"/>
                </a:solidFill>
              </a:defRPr>
            </a:lvl2pPr>
            <a:lvl3pPr marL="914400" indent="0">
              <a:lnSpc>
                <a:spcPct val="100000"/>
              </a:lnSpc>
              <a:buNone/>
              <a:defRPr>
                <a:solidFill>
                  <a:schemeClr val="bg1"/>
                </a:solidFill>
              </a:defRPr>
            </a:lvl3pPr>
            <a:lvl4pPr marL="1371600" indent="0">
              <a:lnSpc>
                <a:spcPct val="100000"/>
              </a:lnSpc>
              <a:buNone/>
              <a:defRPr>
                <a:solidFill>
                  <a:schemeClr val="bg1"/>
                </a:solidFill>
              </a:defRPr>
            </a:lvl4pPr>
            <a:lvl5pPr marL="1828800" indent="0">
              <a:lnSpc>
                <a:spcPct val="100000"/>
              </a:lnSpc>
              <a:buNone/>
              <a:defRPr>
                <a:solidFill>
                  <a:schemeClr val="bg1"/>
                </a:solidFill>
              </a:defRPr>
            </a:lvl5pPr>
          </a:lstStyle>
          <a:p>
            <a:pPr lvl="0"/>
            <a:r>
              <a:rPr lang="en-US"/>
              <a:t>Presentation title </a:t>
            </a:r>
            <a:br>
              <a:rPr lang="en-US"/>
            </a:br>
            <a:r>
              <a:rPr lang="en-US"/>
              <a:t>to go here</a:t>
            </a:r>
          </a:p>
        </p:txBody>
      </p:sp>
      <p:sp>
        <p:nvSpPr>
          <p:cNvPr id="14" name="Text Placeholder 11">
            <a:extLst>
              <a:ext uri="{FF2B5EF4-FFF2-40B4-BE49-F238E27FC236}">
                <a16:creationId xmlns:a16="http://schemas.microsoft.com/office/drawing/2014/main" id="{AA7E1B35-5AE2-4B13-8AF0-3D7E70199AAC}"/>
              </a:ext>
            </a:extLst>
          </p:cNvPr>
          <p:cNvSpPr>
            <a:spLocks noGrp="1"/>
          </p:cNvSpPr>
          <p:nvPr>
            <p:ph type="body" sz="quarter" idx="11" hasCustomPrompt="1"/>
          </p:nvPr>
        </p:nvSpPr>
        <p:spPr>
          <a:xfrm>
            <a:off x="0" y="3886200"/>
            <a:ext cx="5443538" cy="807119"/>
          </a:xfrm>
          <a:prstGeom prst="rect">
            <a:avLst/>
          </a:prstGeom>
        </p:spPr>
        <p:txBody>
          <a:bodyPr lIns="468000" tIns="0" rIns="288000" bIns="288000" anchor="b"/>
          <a:lstStyle>
            <a:lvl1pPr marL="0" indent="0">
              <a:lnSpc>
                <a:spcPct val="100000"/>
              </a:lnSpc>
              <a:buNone/>
              <a:defRPr sz="1800">
                <a:solidFill>
                  <a:schemeClr val="bg1"/>
                </a:solidFill>
              </a:defRPr>
            </a:lvl1pPr>
            <a:lvl2pPr marL="457200" indent="0">
              <a:lnSpc>
                <a:spcPct val="100000"/>
              </a:lnSpc>
              <a:buNone/>
              <a:defRPr>
                <a:solidFill>
                  <a:schemeClr val="bg1"/>
                </a:solidFill>
              </a:defRPr>
            </a:lvl2pPr>
            <a:lvl3pPr marL="914400" indent="0">
              <a:lnSpc>
                <a:spcPct val="100000"/>
              </a:lnSpc>
              <a:buNone/>
              <a:defRPr>
                <a:solidFill>
                  <a:schemeClr val="bg1"/>
                </a:solidFill>
              </a:defRPr>
            </a:lvl3pPr>
            <a:lvl4pPr marL="1371600" indent="0">
              <a:lnSpc>
                <a:spcPct val="100000"/>
              </a:lnSpc>
              <a:buNone/>
              <a:defRPr>
                <a:solidFill>
                  <a:schemeClr val="bg1"/>
                </a:solidFill>
              </a:defRPr>
            </a:lvl4pPr>
            <a:lvl5pPr marL="1828800" indent="0">
              <a:lnSpc>
                <a:spcPct val="100000"/>
              </a:lnSpc>
              <a:buNone/>
              <a:defRPr>
                <a:solidFill>
                  <a:schemeClr val="bg1"/>
                </a:solidFill>
              </a:defRPr>
            </a:lvl5pPr>
          </a:lstStyle>
          <a:p>
            <a:pPr lvl="0"/>
            <a:r>
              <a:rPr lang="en-US"/>
              <a:t>Speaker name to go here</a:t>
            </a:r>
          </a:p>
        </p:txBody>
      </p:sp>
      <p:sp>
        <p:nvSpPr>
          <p:cNvPr id="16" name="TextBox 15">
            <a:extLst>
              <a:ext uri="{FF2B5EF4-FFF2-40B4-BE49-F238E27FC236}">
                <a16:creationId xmlns:a16="http://schemas.microsoft.com/office/drawing/2014/main" id="{69EE6408-243C-47D5-8A12-EEEA638DCB0C}"/>
              </a:ext>
            </a:extLst>
          </p:cNvPr>
          <p:cNvSpPr txBox="1"/>
          <p:nvPr userDrawn="1"/>
        </p:nvSpPr>
        <p:spPr>
          <a:xfrm>
            <a:off x="843087" y="6437412"/>
            <a:ext cx="1800000" cy="153888"/>
          </a:xfrm>
          <a:prstGeom prst="rect">
            <a:avLst/>
          </a:prstGeom>
          <a:noFill/>
        </p:spPr>
        <p:txBody>
          <a:bodyPr wrap="square" lIns="0" tIns="0" rIns="0" bIns="0" anchor="b">
            <a:spAutoFit/>
          </a:bodyPr>
          <a:lstStyle/>
          <a:p>
            <a:r>
              <a:rPr lang="en-US" sz="1000">
                <a:solidFill>
                  <a:schemeClr val="tx1"/>
                </a:solidFill>
                <a:latin typeface="+mn-lt"/>
                <a:ea typeface="Nokia Pure Text Light" panose="020B0304040602060303" pitchFamily="34" charset="0"/>
                <a:cs typeface="Nokia Pure Text Light" panose="020B0304040602060303" pitchFamily="34" charset="0"/>
              </a:rPr>
              <a:t>© 2022 Doctor Care Anywhere</a:t>
            </a:r>
          </a:p>
        </p:txBody>
      </p:sp>
      <p:sp>
        <p:nvSpPr>
          <p:cNvPr id="17" name="Slide Number Placeholder 5">
            <a:extLst>
              <a:ext uri="{FF2B5EF4-FFF2-40B4-BE49-F238E27FC236}">
                <a16:creationId xmlns:a16="http://schemas.microsoft.com/office/drawing/2014/main" id="{4A7CBB5B-AE69-44EF-82A5-15E19CF9DFCA}"/>
              </a:ext>
            </a:extLst>
          </p:cNvPr>
          <p:cNvSpPr txBox="1">
            <a:spLocks/>
          </p:cNvSpPr>
          <p:nvPr userDrawn="1"/>
        </p:nvSpPr>
        <p:spPr>
          <a:xfrm>
            <a:off x="455613" y="6437575"/>
            <a:ext cx="252000" cy="153888"/>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00" smtClean="0">
                <a:solidFill>
                  <a:schemeClr val="tx1"/>
                </a:solidFill>
                <a:latin typeface="+mn-lt"/>
                <a:ea typeface="Nokia Pure Text Light" panose="020B0304040602060303" pitchFamily="34" charset="0"/>
                <a:cs typeface="Nokia Pure Text Light" panose="020B0304040602060303" pitchFamily="34" charset="0"/>
              </a:rPr>
              <a:pPr>
                <a:defRPr/>
              </a:pPr>
              <a:t>‹#›</a:t>
            </a:fld>
            <a:endParaRPr lang="en-US" sz="1100">
              <a:solidFill>
                <a:schemeClr val="tx1"/>
              </a:solidFill>
              <a:latin typeface="+mn-lt"/>
              <a:ea typeface="Nokia Pure Text Light" panose="020B0304040602060303" pitchFamily="34" charset="0"/>
              <a:cs typeface="Nokia Pure Text Light" panose="020B0304040602060303" pitchFamily="34" charset="0"/>
            </a:endParaRPr>
          </a:p>
        </p:txBody>
      </p:sp>
    </p:spTree>
    <p:extLst>
      <p:ext uri="{BB962C8B-B14F-4D97-AF65-F5344CB8AC3E}">
        <p14:creationId xmlns:p14="http://schemas.microsoft.com/office/powerpoint/2010/main" val="36344289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ver slide_image">
    <p:spTree>
      <p:nvGrpSpPr>
        <p:cNvPr id="1" name=""/>
        <p:cNvGrpSpPr/>
        <p:nvPr/>
      </p:nvGrpSpPr>
      <p:grpSpPr>
        <a:xfrm>
          <a:off x="0" y="0"/>
          <a:ext cx="0" cy="0"/>
          <a:chOff x="0" y="0"/>
          <a:chExt cx="0" cy="0"/>
        </a:xfrm>
      </p:grpSpPr>
      <p:pic>
        <p:nvPicPr>
          <p:cNvPr id="3" name="Picture 2" descr="A person looking at a computer&#10;&#10;Description automatically generated">
            <a:extLst>
              <a:ext uri="{FF2B5EF4-FFF2-40B4-BE49-F238E27FC236}">
                <a16:creationId xmlns:a16="http://schemas.microsoft.com/office/drawing/2014/main" id="{C4CF064C-C2DF-46E2-A167-44F4E1C9613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9451170C-AA10-46A5-8CC5-59DF14494F23}"/>
              </a:ext>
            </a:extLst>
          </p:cNvPr>
          <p:cNvSpPr/>
          <p:nvPr userDrawn="1"/>
        </p:nvSpPr>
        <p:spPr>
          <a:xfrm>
            <a:off x="0" y="2164678"/>
            <a:ext cx="5443870" cy="2528641"/>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B758770-8001-44B5-BE37-A71C4921AE77}"/>
              </a:ext>
            </a:extLst>
          </p:cNvPr>
          <p:cNvSpPr/>
          <p:nvPr userDrawn="1"/>
        </p:nvSpPr>
        <p:spPr>
          <a:xfrm>
            <a:off x="5643727" y="2164678"/>
            <a:ext cx="36000" cy="252864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drawing&#10;&#10;Description automatically generated">
            <a:extLst>
              <a:ext uri="{FF2B5EF4-FFF2-40B4-BE49-F238E27FC236}">
                <a16:creationId xmlns:a16="http://schemas.microsoft.com/office/drawing/2014/main" id="{11650BB8-F61D-4B56-8809-D3BF3DC556B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52948" y="5669280"/>
            <a:ext cx="2938615" cy="767452"/>
          </a:xfrm>
          <a:prstGeom prst="rect">
            <a:avLst/>
          </a:prstGeom>
        </p:spPr>
      </p:pic>
      <p:sp>
        <p:nvSpPr>
          <p:cNvPr id="12" name="Text Placeholder 11">
            <a:extLst>
              <a:ext uri="{FF2B5EF4-FFF2-40B4-BE49-F238E27FC236}">
                <a16:creationId xmlns:a16="http://schemas.microsoft.com/office/drawing/2014/main" id="{479B8AE5-6330-4A33-B045-E4F733023E43}"/>
              </a:ext>
            </a:extLst>
          </p:cNvPr>
          <p:cNvSpPr>
            <a:spLocks noGrp="1"/>
          </p:cNvSpPr>
          <p:nvPr>
            <p:ph type="body" sz="quarter" idx="10" hasCustomPrompt="1"/>
          </p:nvPr>
        </p:nvSpPr>
        <p:spPr>
          <a:xfrm>
            <a:off x="0" y="2165350"/>
            <a:ext cx="5443538" cy="1720850"/>
          </a:xfrm>
          <a:prstGeom prst="rect">
            <a:avLst/>
          </a:prstGeom>
        </p:spPr>
        <p:txBody>
          <a:bodyPr lIns="468000" tIns="288000" rIns="288000" bIns="0"/>
          <a:lstStyle>
            <a:lvl1pPr marL="0" indent="0">
              <a:lnSpc>
                <a:spcPct val="100000"/>
              </a:lnSpc>
              <a:buNone/>
              <a:defRPr sz="3600" b="1">
                <a:solidFill>
                  <a:schemeClr val="bg1"/>
                </a:solidFill>
              </a:defRPr>
            </a:lvl1pPr>
            <a:lvl2pPr marL="457200" indent="0">
              <a:lnSpc>
                <a:spcPct val="100000"/>
              </a:lnSpc>
              <a:buNone/>
              <a:defRPr>
                <a:solidFill>
                  <a:schemeClr val="bg1"/>
                </a:solidFill>
              </a:defRPr>
            </a:lvl2pPr>
            <a:lvl3pPr marL="914400" indent="0">
              <a:lnSpc>
                <a:spcPct val="100000"/>
              </a:lnSpc>
              <a:buNone/>
              <a:defRPr>
                <a:solidFill>
                  <a:schemeClr val="bg1"/>
                </a:solidFill>
              </a:defRPr>
            </a:lvl3pPr>
            <a:lvl4pPr marL="1371600" indent="0">
              <a:lnSpc>
                <a:spcPct val="100000"/>
              </a:lnSpc>
              <a:buNone/>
              <a:defRPr>
                <a:solidFill>
                  <a:schemeClr val="bg1"/>
                </a:solidFill>
              </a:defRPr>
            </a:lvl4pPr>
            <a:lvl5pPr marL="1828800" indent="0">
              <a:lnSpc>
                <a:spcPct val="100000"/>
              </a:lnSpc>
              <a:buNone/>
              <a:defRPr>
                <a:solidFill>
                  <a:schemeClr val="bg1"/>
                </a:solidFill>
              </a:defRPr>
            </a:lvl5pPr>
          </a:lstStyle>
          <a:p>
            <a:pPr lvl="0"/>
            <a:r>
              <a:rPr lang="en-US"/>
              <a:t>Presentation title </a:t>
            </a:r>
            <a:br>
              <a:rPr lang="en-US"/>
            </a:br>
            <a:r>
              <a:rPr lang="en-US"/>
              <a:t>to go here</a:t>
            </a:r>
          </a:p>
        </p:txBody>
      </p:sp>
      <p:sp>
        <p:nvSpPr>
          <p:cNvPr id="14" name="Text Placeholder 11">
            <a:extLst>
              <a:ext uri="{FF2B5EF4-FFF2-40B4-BE49-F238E27FC236}">
                <a16:creationId xmlns:a16="http://schemas.microsoft.com/office/drawing/2014/main" id="{AA7E1B35-5AE2-4B13-8AF0-3D7E70199AAC}"/>
              </a:ext>
            </a:extLst>
          </p:cNvPr>
          <p:cNvSpPr>
            <a:spLocks noGrp="1"/>
          </p:cNvSpPr>
          <p:nvPr>
            <p:ph type="body" sz="quarter" idx="11" hasCustomPrompt="1"/>
          </p:nvPr>
        </p:nvSpPr>
        <p:spPr>
          <a:xfrm>
            <a:off x="0" y="3886200"/>
            <a:ext cx="5443538" cy="807119"/>
          </a:xfrm>
          <a:prstGeom prst="rect">
            <a:avLst/>
          </a:prstGeom>
        </p:spPr>
        <p:txBody>
          <a:bodyPr lIns="468000" tIns="0" rIns="288000" bIns="288000" anchor="b"/>
          <a:lstStyle>
            <a:lvl1pPr marL="0" indent="0">
              <a:lnSpc>
                <a:spcPct val="100000"/>
              </a:lnSpc>
              <a:buNone/>
              <a:defRPr sz="1800">
                <a:solidFill>
                  <a:schemeClr val="bg1"/>
                </a:solidFill>
              </a:defRPr>
            </a:lvl1pPr>
            <a:lvl2pPr marL="457200" indent="0">
              <a:lnSpc>
                <a:spcPct val="100000"/>
              </a:lnSpc>
              <a:buNone/>
              <a:defRPr>
                <a:solidFill>
                  <a:schemeClr val="bg1"/>
                </a:solidFill>
              </a:defRPr>
            </a:lvl2pPr>
            <a:lvl3pPr marL="914400" indent="0">
              <a:lnSpc>
                <a:spcPct val="100000"/>
              </a:lnSpc>
              <a:buNone/>
              <a:defRPr>
                <a:solidFill>
                  <a:schemeClr val="bg1"/>
                </a:solidFill>
              </a:defRPr>
            </a:lvl3pPr>
            <a:lvl4pPr marL="1371600" indent="0">
              <a:lnSpc>
                <a:spcPct val="100000"/>
              </a:lnSpc>
              <a:buNone/>
              <a:defRPr>
                <a:solidFill>
                  <a:schemeClr val="bg1"/>
                </a:solidFill>
              </a:defRPr>
            </a:lvl4pPr>
            <a:lvl5pPr marL="1828800" indent="0">
              <a:lnSpc>
                <a:spcPct val="100000"/>
              </a:lnSpc>
              <a:buNone/>
              <a:defRPr>
                <a:solidFill>
                  <a:schemeClr val="bg1"/>
                </a:solidFill>
              </a:defRPr>
            </a:lvl5pPr>
          </a:lstStyle>
          <a:p>
            <a:pPr lvl="0"/>
            <a:r>
              <a:rPr lang="en-US"/>
              <a:t>Speaker name to go here</a:t>
            </a:r>
          </a:p>
        </p:txBody>
      </p:sp>
      <p:sp>
        <p:nvSpPr>
          <p:cNvPr id="16" name="TextBox 15">
            <a:extLst>
              <a:ext uri="{FF2B5EF4-FFF2-40B4-BE49-F238E27FC236}">
                <a16:creationId xmlns:a16="http://schemas.microsoft.com/office/drawing/2014/main" id="{69EE6408-243C-47D5-8A12-EEEA638DCB0C}"/>
              </a:ext>
            </a:extLst>
          </p:cNvPr>
          <p:cNvSpPr txBox="1"/>
          <p:nvPr userDrawn="1"/>
        </p:nvSpPr>
        <p:spPr>
          <a:xfrm>
            <a:off x="843087" y="6437412"/>
            <a:ext cx="1800000" cy="153888"/>
          </a:xfrm>
          <a:prstGeom prst="rect">
            <a:avLst/>
          </a:prstGeom>
          <a:noFill/>
        </p:spPr>
        <p:txBody>
          <a:bodyPr wrap="square" lIns="0" tIns="0" rIns="0" bIns="0" anchor="b">
            <a:spAutoFit/>
          </a:bodyPr>
          <a:lstStyle/>
          <a:p>
            <a:r>
              <a:rPr lang="en-US" sz="1000">
                <a:solidFill>
                  <a:schemeClr val="tx1"/>
                </a:solidFill>
                <a:latin typeface="+mn-lt"/>
                <a:ea typeface="Nokia Pure Text Light" panose="020B0304040602060303" pitchFamily="34" charset="0"/>
                <a:cs typeface="Nokia Pure Text Light" panose="020B0304040602060303" pitchFamily="34" charset="0"/>
              </a:rPr>
              <a:t>© 2022 Doctor Care Anywhere</a:t>
            </a:r>
          </a:p>
        </p:txBody>
      </p:sp>
      <p:sp>
        <p:nvSpPr>
          <p:cNvPr id="17" name="Slide Number Placeholder 5">
            <a:extLst>
              <a:ext uri="{FF2B5EF4-FFF2-40B4-BE49-F238E27FC236}">
                <a16:creationId xmlns:a16="http://schemas.microsoft.com/office/drawing/2014/main" id="{4A7CBB5B-AE69-44EF-82A5-15E19CF9DFCA}"/>
              </a:ext>
            </a:extLst>
          </p:cNvPr>
          <p:cNvSpPr txBox="1">
            <a:spLocks/>
          </p:cNvSpPr>
          <p:nvPr userDrawn="1"/>
        </p:nvSpPr>
        <p:spPr>
          <a:xfrm>
            <a:off x="455613" y="6437575"/>
            <a:ext cx="252000" cy="153888"/>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00" smtClean="0">
                <a:solidFill>
                  <a:schemeClr val="tx1"/>
                </a:solidFill>
                <a:latin typeface="+mn-lt"/>
                <a:ea typeface="Nokia Pure Text Light" panose="020B0304040602060303" pitchFamily="34" charset="0"/>
                <a:cs typeface="Nokia Pure Text Light" panose="020B0304040602060303" pitchFamily="34" charset="0"/>
              </a:rPr>
              <a:pPr>
                <a:defRPr/>
              </a:pPr>
              <a:t>‹#›</a:t>
            </a:fld>
            <a:endParaRPr lang="en-US" sz="1100">
              <a:solidFill>
                <a:schemeClr val="tx1"/>
              </a:solidFill>
              <a:latin typeface="+mn-lt"/>
              <a:ea typeface="Nokia Pure Text Light" panose="020B0304040602060303" pitchFamily="34" charset="0"/>
              <a:cs typeface="Nokia Pure Text Light" panose="020B0304040602060303" pitchFamily="34" charset="0"/>
            </a:endParaRPr>
          </a:p>
        </p:txBody>
      </p:sp>
    </p:spTree>
    <p:extLst>
      <p:ext uri="{BB962C8B-B14F-4D97-AF65-F5344CB8AC3E}">
        <p14:creationId xmlns:p14="http://schemas.microsoft.com/office/powerpoint/2010/main" val="38721872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over slide_image">
    <p:spTree>
      <p:nvGrpSpPr>
        <p:cNvPr id="1" name=""/>
        <p:cNvGrpSpPr/>
        <p:nvPr/>
      </p:nvGrpSpPr>
      <p:grpSpPr>
        <a:xfrm>
          <a:off x="0" y="0"/>
          <a:ext cx="0" cy="0"/>
          <a:chOff x="0" y="0"/>
          <a:chExt cx="0" cy="0"/>
        </a:xfrm>
      </p:grpSpPr>
      <p:pic>
        <p:nvPicPr>
          <p:cNvPr id="6" name="Picture 5" descr="A person holding a computer&#10;&#10;Description automatically generated">
            <a:extLst>
              <a:ext uri="{FF2B5EF4-FFF2-40B4-BE49-F238E27FC236}">
                <a16:creationId xmlns:a16="http://schemas.microsoft.com/office/drawing/2014/main" id="{BCE33329-5E09-4F78-A138-5A9890EF5DE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
            <a:ext cx="12192000" cy="6858002"/>
          </a:xfrm>
          <a:prstGeom prst="rect">
            <a:avLst/>
          </a:prstGeom>
        </p:spPr>
      </p:pic>
      <p:sp>
        <p:nvSpPr>
          <p:cNvPr id="8" name="Rectangle 7">
            <a:extLst>
              <a:ext uri="{FF2B5EF4-FFF2-40B4-BE49-F238E27FC236}">
                <a16:creationId xmlns:a16="http://schemas.microsoft.com/office/drawing/2014/main" id="{9451170C-AA10-46A5-8CC5-59DF14494F23}"/>
              </a:ext>
            </a:extLst>
          </p:cNvPr>
          <p:cNvSpPr/>
          <p:nvPr userDrawn="1"/>
        </p:nvSpPr>
        <p:spPr>
          <a:xfrm>
            <a:off x="0" y="2164678"/>
            <a:ext cx="5443870" cy="2528641"/>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B758770-8001-44B5-BE37-A71C4921AE77}"/>
              </a:ext>
            </a:extLst>
          </p:cNvPr>
          <p:cNvSpPr/>
          <p:nvPr userDrawn="1"/>
        </p:nvSpPr>
        <p:spPr>
          <a:xfrm>
            <a:off x="5643727" y="2164678"/>
            <a:ext cx="36000" cy="252864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drawing&#10;&#10;Description automatically generated">
            <a:extLst>
              <a:ext uri="{FF2B5EF4-FFF2-40B4-BE49-F238E27FC236}">
                <a16:creationId xmlns:a16="http://schemas.microsoft.com/office/drawing/2014/main" id="{11650BB8-F61D-4B56-8809-D3BF3DC556B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52948" y="5669280"/>
            <a:ext cx="2938615" cy="767452"/>
          </a:xfrm>
          <a:prstGeom prst="rect">
            <a:avLst/>
          </a:prstGeom>
        </p:spPr>
      </p:pic>
      <p:sp>
        <p:nvSpPr>
          <p:cNvPr id="12" name="Text Placeholder 11">
            <a:extLst>
              <a:ext uri="{FF2B5EF4-FFF2-40B4-BE49-F238E27FC236}">
                <a16:creationId xmlns:a16="http://schemas.microsoft.com/office/drawing/2014/main" id="{479B8AE5-6330-4A33-B045-E4F733023E43}"/>
              </a:ext>
            </a:extLst>
          </p:cNvPr>
          <p:cNvSpPr>
            <a:spLocks noGrp="1"/>
          </p:cNvSpPr>
          <p:nvPr>
            <p:ph type="body" sz="quarter" idx="10" hasCustomPrompt="1"/>
          </p:nvPr>
        </p:nvSpPr>
        <p:spPr>
          <a:xfrm>
            <a:off x="0" y="2165350"/>
            <a:ext cx="5443538" cy="1720850"/>
          </a:xfrm>
          <a:prstGeom prst="rect">
            <a:avLst/>
          </a:prstGeom>
        </p:spPr>
        <p:txBody>
          <a:bodyPr lIns="468000" tIns="288000" rIns="288000" bIns="0"/>
          <a:lstStyle>
            <a:lvl1pPr marL="0" indent="0">
              <a:lnSpc>
                <a:spcPct val="100000"/>
              </a:lnSpc>
              <a:buNone/>
              <a:defRPr sz="3600" b="1">
                <a:solidFill>
                  <a:schemeClr val="bg1"/>
                </a:solidFill>
              </a:defRPr>
            </a:lvl1pPr>
            <a:lvl2pPr marL="457200" indent="0">
              <a:lnSpc>
                <a:spcPct val="100000"/>
              </a:lnSpc>
              <a:buNone/>
              <a:defRPr>
                <a:solidFill>
                  <a:schemeClr val="bg1"/>
                </a:solidFill>
              </a:defRPr>
            </a:lvl2pPr>
            <a:lvl3pPr marL="914400" indent="0">
              <a:lnSpc>
                <a:spcPct val="100000"/>
              </a:lnSpc>
              <a:buNone/>
              <a:defRPr>
                <a:solidFill>
                  <a:schemeClr val="bg1"/>
                </a:solidFill>
              </a:defRPr>
            </a:lvl3pPr>
            <a:lvl4pPr marL="1371600" indent="0">
              <a:lnSpc>
                <a:spcPct val="100000"/>
              </a:lnSpc>
              <a:buNone/>
              <a:defRPr>
                <a:solidFill>
                  <a:schemeClr val="bg1"/>
                </a:solidFill>
              </a:defRPr>
            </a:lvl4pPr>
            <a:lvl5pPr marL="1828800" indent="0">
              <a:lnSpc>
                <a:spcPct val="100000"/>
              </a:lnSpc>
              <a:buNone/>
              <a:defRPr>
                <a:solidFill>
                  <a:schemeClr val="bg1"/>
                </a:solidFill>
              </a:defRPr>
            </a:lvl5pPr>
          </a:lstStyle>
          <a:p>
            <a:pPr lvl="0"/>
            <a:r>
              <a:rPr lang="en-US"/>
              <a:t>Presentation title </a:t>
            </a:r>
            <a:br>
              <a:rPr lang="en-US"/>
            </a:br>
            <a:r>
              <a:rPr lang="en-US"/>
              <a:t>to go here</a:t>
            </a:r>
          </a:p>
        </p:txBody>
      </p:sp>
      <p:sp>
        <p:nvSpPr>
          <p:cNvPr id="14" name="Text Placeholder 11">
            <a:extLst>
              <a:ext uri="{FF2B5EF4-FFF2-40B4-BE49-F238E27FC236}">
                <a16:creationId xmlns:a16="http://schemas.microsoft.com/office/drawing/2014/main" id="{AA7E1B35-5AE2-4B13-8AF0-3D7E70199AAC}"/>
              </a:ext>
            </a:extLst>
          </p:cNvPr>
          <p:cNvSpPr>
            <a:spLocks noGrp="1"/>
          </p:cNvSpPr>
          <p:nvPr>
            <p:ph type="body" sz="quarter" idx="11" hasCustomPrompt="1"/>
          </p:nvPr>
        </p:nvSpPr>
        <p:spPr>
          <a:xfrm>
            <a:off x="0" y="3886200"/>
            <a:ext cx="5443538" cy="807119"/>
          </a:xfrm>
          <a:prstGeom prst="rect">
            <a:avLst/>
          </a:prstGeom>
        </p:spPr>
        <p:txBody>
          <a:bodyPr lIns="468000" tIns="0" rIns="288000" bIns="288000" anchor="b"/>
          <a:lstStyle>
            <a:lvl1pPr marL="0" indent="0">
              <a:lnSpc>
                <a:spcPct val="100000"/>
              </a:lnSpc>
              <a:buNone/>
              <a:defRPr sz="1800">
                <a:solidFill>
                  <a:schemeClr val="bg1"/>
                </a:solidFill>
              </a:defRPr>
            </a:lvl1pPr>
            <a:lvl2pPr marL="457200" indent="0">
              <a:lnSpc>
                <a:spcPct val="100000"/>
              </a:lnSpc>
              <a:buNone/>
              <a:defRPr>
                <a:solidFill>
                  <a:schemeClr val="bg1"/>
                </a:solidFill>
              </a:defRPr>
            </a:lvl2pPr>
            <a:lvl3pPr marL="914400" indent="0">
              <a:lnSpc>
                <a:spcPct val="100000"/>
              </a:lnSpc>
              <a:buNone/>
              <a:defRPr>
                <a:solidFill>
                  <a:schemeClr val="bg1"/>
                </a:solidFill>
              </a:defRPr>
            </a:lvl3pPr>
            <a:lvl4pPr marL="1371600" indent="0">
              <a:lnSpc>
                <a:spcPct val="100000"/>
              </a:lnSpc>
              <a:buNone/>
              <a:defRPr>
                <a:solidFill>
                  <a:schemeClr val="bg1"/>
                </a:solidFill>
              </a:defRPr>
            </a:lvl4pPr>
            <a:lvl5pPr marL="1828800" indent="0">
              <a:lnSpc>
                <a:spcPct val="100000"/>
              </a:lnSpc>
              <a:buNone/>
              <a:defRPr>
                <a:solidFill>
                  <a:schemeClr val="bg1"/>
                </a:solidFill>
              </a:defRPr>
            </a:lvl5pPr>
          </a:lstStyle>
          <a:p>
            <a:pPr lvl="0"/>
            <a:r>
              <a:rPr lang="en-US"/>
              <a:t>Speaker name to go here</a:t>
            </a:r>
          </a:p>
        </p:txBody>
      </p:sp>
      <p:sp>
        <p:nvSpPr>
          <p:cNvPr id="16" name="TextBox 15">
            <a:extLst>
              <a:ext uri="{FF2B5EF4-FFF2-40B4-BE49-F238E27FC236}">
                <a16:creationId xmlns:a16="http://schemas.microsoft.com/office/drawing/2014/main" id="{69EE6408-243C-47D5-8A12-EEEA638DCB0C}"/>
              </a:ext>
            </a:extLst>
          </p:cNvPr>
          <p:cNvSpPr txBox="1"/>
          <p:nvPr userDrawn="1"/>
        </p:nvSpPr>
        <p:spPr>
          <a:xfrm>
            <a:off x="843087" y="6437412"/>
            <a:ext cx="1800000" cy="153888"/>
          </a:xfrm>
          <a:prstGeom prst="rect">
            <a:avLst/>
          </a:prstGeom>
          <a:noFill/>
        </p:spPr>
        <p:txBody>
          <a:bodyPr wrap="square" lIns="0" tIns="0" rIns="0" bIns="0" anchor="b">
            <a:spAutoFit/>
          </a:bodyPr>
          <a:lstStyle/>
          <a:p>
            <a:r>
              <a:rPr lang="en-US" sz="1000">
                <a:solidFill>
                  <a:schemeClr val="bg1"/>
                </a:solidFill>
                <a:latin typeface="+mn-lt"/>
                <a:ea typeface="Nokia Pure Text Light" panose="020B0304040602060303" pitchFamily="34" charset="0"/>
                <a:cs typeface="Nokia Pure Text Light" panose="020B0304040602060303" pitchFamily="34" charset="0"/>
              </a:rPr>
              <a:t>© 2022 Doctor Care Anywhere</a:t>
            </a:r>
          </a:p>
        </p:txBody>
      </p:sp>
      <p:sp>
        <p:nvSpPr>
          <p:cNvPr id="17" name="Slide Number Placeholder 5">
            <a:extLst>
              <a:ext uri="{FF2B5EF4-FFF2-40B4-BE49-F238E27FC236}">
                <a16:creationId xmlns:a16="http://schemas.microsoft.com/office/drawing/2014/main" id="{4A7CBB5B-AE69-44EF-82A5-15E19CF9DFCA}"/>
              </a:ext>
            </a:extLst>
          </p:cNvPr>
          <p:cNvSpPr txBox="1">
            <a:spLocks/>
          </p:cNvSpPr>
          <p:nvPr userDrawn="1"/>
        </p:nvSpPr>
        <p:spPr>
          <a:xfrm>
            <a:off x="455613" y="6437575"/>
            <a:ext cx="252000" cy="153888"/>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00" smtClean="0">
                <a:solidFill>
                  <a:schemeClr val="bg1"/>
                </a:solidFill>
                <a:latin typeface="+mn-lt"/>
                <a:ea typeface="Nokia Pure Text Light" panose="020B0304040602060303" pitchFamily="34" charset="0"/>
                <a:cs typeface="Nokia Pure Text Light" panose="020B0304040602060303" pitchFamily="34" charset="0"/>
              </a:rPr>
              <a:pPr>
                <a:defRPr/>
              </a:pPr>
              <a:t>‹#›</a:t>
            </a:fld>
            <a:endParaRPr lang="en-US" sz="1100">
              <a:solidFill>
                <a:schemeClr val="bg1"/>
              </a:solidFill>
              <a:latin typeface="+mn-lt"/>
              <a:ea typeface="Nokia Pure Text Light" panose="020B0304040602060303" pitchFamily="34" charset="0"/>
              <a:cs typeface="Nokia Pure Text Light" panose="020B0304040602060303" pitchFamily="34" charset="0"/>
            </a:endParaRPr>
          </a:p>
        </p:txBody>
      </p:sp>
    </p:spTree>
    <p:extLst>
      <p:ext uri="{BB962C8B-B14F-4D97-AF65-F5344CB8AC3E}">
        <p14:creationId xmlns:p14="http://schemas.microsoft.com/office/powerpoint/2010/main" val="14946443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over slide_image">
    <p:spTree>
      <p:nvGrpSpPr>
        <p:cNvPr id="1" name=""/>
        <p:cNvGrpSpPr/>
        <p:nvPr/>
      </p:nvGrpSpPr>
      <p:grpSpPr>
        <a:xfrm>
          <a:off x="0" y="0"/>
          <a:ext cx="0" cy="0"/>
          <a:chOff x="0" y="0"/>
          <a:chExt cx="0" cy="0"/>
        </a:xfrm>
      </p:grpSpPr>
      <p:pic>
        <p:nvPicPr>
          <p:cNvPr id="2" name="Picture 1" descr="A picture containing person, clothing, indoor, man&#10;&#10;Description automatically generated">
            <a:extLst>
              <a:ext uri="{FF2B5EF4-FFF2-40B4-BE49-F238E27FC236}">
                <a16:creationId xmlns:a16="http://schemas.microsoft.com/office/drawing/2014/main" id="{C44449A9-D8BD-4736-B4E9-2A259B7EA3D7}"/>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12192004" cy="6865576"/>
          </a:xfrm>
          <a:prstGeom prst="rect">
            <a:avLst/>
          </a:prstGeom>
        </p:spPr>
      </p:pic>
      <p:sp>
        <p:nvSpPr>
          <p:cNvPr id="3" name="Rectangle 2">
            <a:extLst>
              <a:ext uri="{FF2B5EF4-FFF2-40B4-BE49-F238E27FC236}">
                <a16:creationId xmlns:a16="http://schemas.microsoft.com/office/drawing/2014/main" id="{DAC98B68-7746-45AA-B95F-27BF6F9FAB82}"/>
              </a:ext>
            </a:extLst>
          </p:cNvPr>
          <p:cNvSpPr/>
          <p:nvPr userDrawn="1"/>
        </p:nvSpPr>
        <p:spPr>
          <a:xfrm>
            <a:off x="-3" y="-2"/>
            <a:ext cx="8521700" cy="6865576"/>
          </a:xfrm>
          <a:prstGeom prst="rect">
            <a:avLst/>
          </a:prstGeom>
          <a:gradFill flip="none" rotWithShape="1">
            <a:gsLst>
              <a:gs pos="19000">
                <a:schemeClr val="tx1">
                  <a:alpha val="61000"/>
                </a:schemeClr>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451170C-AA10-46A5-8CC5-59DF14494F23}"/>
              </a:ext>
            </a:extLst>
          </p:cNvPr>
          <p:cNvSpPr/>
          <p:nvPr userDrawn="1"/>
        </p:nvSpPr>
        <p:spPr>
          <a:xfrm>
            <a:off x="0" y="2164678"/>
            <a:ext cx="5443870" cy="2528641"/>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B758770-8001-44B5-BE37-A71C4921AE77}"/>
              </a:ext>
            </a:extLst>
          </p:cNvPr>
          <p:cNvSpPr/>
          <p:nvPr userDrawn="1"/>
        </p:nvSpPr>
        <p:spPr>
          <a:xfrm>
            <a:off x="5643727" y="2164678"/>
            <a:ext cx="36000" cy="252864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drawing&#10;&#10;Description automatically generated">
            <a:extLst>
              <a:ext uri="{FF2B5EF4-FFF2-40B4-BE49-F238E27FC236}">
                <a16:creationId xmlns:a16="http://schemas.microsoft.com/office/drawing/2014/main" id="{11650BB8-F61D-4B56-8809-D3BF3DC556B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752948" y="5669280"/>
            <a:ext cx="2938615" cy="767452"/>
          </a:xfrm>
          <a:prstGeom prst="rect">
            <a:avLst/>
          </a:prstGeom>
        </p:spPr>
      </p:pic>
      <p:sp>
        <p:nvSpPr>
          <p:cNvPr id="12" name="Text Placeholder 11">
            <a:extLst>
              <a:ext uri="{FF2B5EF4-FFF2-40B4-BE49-F238E27FC236}">
                <a16:creationId xmlns:a16="http://schemas.microsoft.com/office/drawing/2014/main" id="{479B8AE5-6330-4A33-B045-E4F733023E43}"/>
              </a:ext>
            </a:extLst>
          </p:cNvPr>
          <p:cNvSpPr>
            <a:spLocks noGrp="1"/>
          </p:cNvSpPr>
          <p:nvPr>
            <p:ph type="body" sz="quarter" idx="10" hasCustomPrompt="1"/>
          </p:nvPr>
        </p:nvSpPr>
        <p:spPr>
          <a:xfrm>
            <a:off x="0" y="2165350"/>
            <a:ext cx="5443538" cy="1720850"/>
          </a:xfrm>
          <a:prstGeom prst="rect">
            <a:avLst/>
          </a:prstGeom>
        </p:spPr>
        <p:txBody>
          <a:bodyPr lIns="468000" tIns="288000" rIns="288000" bIns="0"/>
          <a:lstStyle>
            <a:lvl1pPr marL="0" indent="0">
              <a:lnSpc>
                <a:spcPct val="100000"/>
              </a:lnSpc>
              <a:buNone/>
              <a:defRPr sz="3600" b="1">
                <a:solidFill>
                  <a:schemeClr val="bg1"/>
                </a:solidFill>
              </a:defRPr>
            </a:lvl1pPr>
            <a:lvl2pPr marL="457200" indent="0">
              <a:lnSpc>
                <a:spcPct val="100000"/>
              </a:lnSpc>
              <a:buNone/>
              <a:defRPr>
                <a:solidFill>
                  <a:schemeClr val="bg1"/>
                </a:solidFill>
              </a:defRPr>
            </a:lvl2pPr>
            <a:lvl3pPr marL="914400" indent="0">
              <a:lnSpc>
                <a:spcPct val="100000"/>
              </a:lnSpc>
              <a:buNone/>
              <a:defRPr>
                <a:solidFill>
                  <a:schemeClr val="bg1"/>
                </a:solidFill>
              </a:defRPr>
            </a:lvl3pPr>
            <a:lvl4pPr marL="1371600" indent="0">
              <a:lnSpc>
                <a:spcPct val="100000"/>
              </a:lnSpc>
              <a:buNone/>
              <a:defRPr>
                <a:solidFill>
                  <a:schemeClr val="bg1"/>
                </a:solidFill>
              </a:defRPr>
            </a:lvl4pPr>
            <a:lvl5pPr marL="1828800" indent="0">
              <a:lnSpc>
                <a:spcPct val="100000"/>
              </a:lnSpc>
              <a:buNone/>
              <a:defRPr>
                <a:solidFill>
                  <a:schemeClr val="bg1"/>
                </a:solidFill>
              </a:defRPr>
            </a:lvl5pPr>
          </a:lstStyle>
          <a:p>
            <a:pPr lvl="0"/>
            <a:r>
              <a:rPr lang="en-US"/>
              <a:t>Presentation title </a:t>
            </a:r>
            <a:br>
              <a:rPr lang="en-US"/>
            </a:br>
            <a:r>
              <a:rPr lang="en-US"/>
              <a:t>to go here</a:t>
            </a:r>
          </a:p>
        </p:txBody>
      </p:sp>
      <p:sp>
        <p:nvSpPr>
          <p:cNvPr id="14" name="Text Placeholder 11">
            <a:extLst>
              <a:ext uri="{FF2B5EF4-FFF2-40B4-BE49-F238E27FC236}">
                <a16:creationId xmlns:a16="http://schemas.microsoft.com/office/drawing/2014/main" id="{AA7E1B35-5AE2-4B13-8AF0-3D7E70199AAC}"/>
              </a:ext>
            </a:extLst>
          </p:cNvPr>
          <p:cNvSpPr>
            <a:spLocks noGrp="1"/>
          </p:cNvSpPr>
          <p:nvPr>
            <p:ph type="body" sz="quarter" idx="11" hasCustomPrompt="1"/>
          </p:nvPr>
        </p:nvSpPr>
        <p:spPr>
          <a:xfrm>
            <a:off x="0" y="3886200"/>
            <a:ext cx="5443538" cy="807119"/>
          </a:xfrm>
          <a:prstGeom prst="rect">
            <a:avLst/>
          </a:prstGeom>
        </p:spPr>
        <p:txBody>
          <a:bodyPr lIns="468000" tIns="0" rIns="288000" bIns="288000" anchor="b"/>
          <a:lstStyle>
            <a:lvl1pPr marL="0" indent="0">
              <a:lnSpc>
                <a:spcPct val="100000"/>
              </a:lnSpc>
              <a:buNone/>
              <a:defRPr sz="1800">
                <a:solidFill>
                  <a:schemeClr val="bg1"/>
                </a:solidFill>
              </a:defRPr>
            </a:lvl1pPr>
            <a:lvl2pPr marL="457200" indent="0">
              <a:lnSpc>
                <a:spcPct val="100000"/>
              </a:lnSpc>
              <a:buNone/>
              <a:defRPr>
                <a:solidFill>
                  <a:schemeClr val="bg1"/>
                </a:solidFill>
              </a:defRPr>
            </a:lvl2pPr>
            <a:lvl3pPr marL="914400" indent="0">
              <a:lnSpc>
                <a:spcPct val="100000"/>
              </a:lnSpc>
              <a:buNone/>
              <a:defRPr>
                <a:solidFill>
                  <a:schemeClr val="bg1"/>
                </a:solidFill>
              </a:defRPr>
            </a:lvl3pPr>
            <a:lvl4pPr marL="1371600" indent="0">
              <a:lnSpc>
                <a:spcPct val="100000"/>
              </a:lnSpc>
              <a:buNone/>
              <a:defRPr>
                <a:solidFill>
                  <a:schemeClr val="bg1"/>
                </a:solidFill>
              </a:defRPr>
            </a:lvl4pPr>
            <a:lvl5pPr marL="1828800" indent="0">
              <a:lnSpc>
                <a:spcPct val="100000"/>
              </a:lnSpc>
              <a:buNone/>
              <a:defRPr>
                <a:solidFill>
                  <a:schemeClr val="bg1"/>
                </a:solidFill>
              </a:defRPr>
            </a:lvl5pPr>
          </a:lstStyle>
          <a:p>
            <a:pPr lvl="0"/>
            <a:r>
              <a:rPr lang="en-US"/>
              <a:t>Speaker name to go here</a:t>
            </a:r>
          </a:p>
        </p:txBody>
      </p:sp>
      <p:sp>
        <p:nvSpPr>
          <p:cNvPr id="16" name="TextBox 15">
            <a:extLst>
              <a:ext uri="{FF2B5EF4-FFF2-40B4-BE49-F238E27FC236}">
                <a16:creationId xmlns:a16="http://schemas.microsoft.com/office/drawing/2014/main" id="{69EE6408-243C-47D5-8A12-EEEA638DCB0C}"/>
              </a:ext>
            </a:extLst>
          </p:cNvPr>
          <p:cNvSpPr txBox="1"/>
          <p:nvPr userDrawn="1"/>
        </p:nvSpPr>
        <p:spPr>
          <a:xfrm>
            <a:off x="843087" y="6437412"/>
            <a:ext cx="1800000" cy="153888"/>
          </a:xfrm>
          <a:prstGeom prst="rect">
            <a:avLst/>
          </a:prstGeom>
          <a:noFill/>
        </p:spPr>
        <p:txBody>
          <a:bodyPr wrap="square" lIns="0" tIns="0" rIns="0" bIns="0" anchor="b">
            <a:spAutoFit/>
          </a:bodyPr>
          <a:lstStyle/>
          <a:p>
            <a:r>
              <a:rPr lang="en-US" sz="1000">
                <a:solidFill>
                  <a:schemeClr val="bg1"/>
                </a:solidFill>
                <a:latin typeface="+mn-lt"/>
                <a:ea typeface="Nokia Pure Text Light" panose="020B0304040602060303" pitchFamily="34" charset="0"/>
                <a:cs typeface="Nokia Pure Text Light" panose="020B0304040602060303" pitchFamily="34" charset="0"/>
              </a:rPr>
              <a:t>© 2025 Doctor Care Anywhere</a:t>
            </a:r>
          </a:p>
        </p:txBody>
      </p:sp>
      <p:sp>
        <p:nvSpPr>
          <p:cNvPr id="17" name="Slide Number Placeholder 5">
            <a:extLst>
              <a:ext uri="{FF2B5EF4-FFF2-40B4-BE49-F238E27FC236}">
                <a16:creationId xmlns:a16="http://schemas.microsoft.com/office/drawing/2014/main" id="{4A7CBB5B-AE69-44EF-82A5-15E19CF9DFCA}"/>
              </a:ext>
            </a:extLst>
          </p:cNvPr>
          <p:cNvSpPr txBox="1">
            <a:spLocks/>
          </p:cNvSpPr>
          <p:nvPr userDrawn="1"/>
        </p:nvSpPr>
        <p:spPr>
          <a:xfrm>
            <a:off x="455613" y="6437575"/>
            <a:ext cx="252000" cy="153888"/>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00" smtClean="0">
                <a:solidFill>
                  <a:schemeClr val="bg1"/>
                </a:solidFill>
                <a:latin typeface="+mn-lt"/>
                <a:ea typeface="Nokia Pure Text Light" panose="020B0304040602060303" pitchFamily="34" charset="0"/>
                <a:cs typeface="Nokia Pure Text Light" panose="020B0304040602060303" pitchFamily="34" charset="0"/>
              </a:rPr>
              <a:pPr>
                <a:defRPr/>
              </a:pPr>
              <a:t>‹#›</a:t>
            </a:fld>
            <a:endParaRPr lang="en-US" sz="1100">
              <a:solidFill>
                <a:schemeClr val="bg1"/>
              </a:solidFill>
              <a:latin typeface="+mn-lt"/>
              <a:ea typeface="Nokia Pure Text Light" panose="020B0304040602060303" pitchFamily="34" charset="0"/>
              <a:cs typeface="Nokia Pure Text Light" panose="020B0304040602060303" pitchFamily="34" charset="0"/>
            </a:endParaRPr>
          </a:p>
        </p:txBody>
      </p:sp>
    </p:spTree>
    <p:extLst>
      <p:ext uri="{BB962C8B-B14F-4D97-AF65-F5344CB8AC3E}">
        <p14:creationId xmlns:p14="http://schemas.microsoft.com/office/powerpoint/2010/main" val="32142059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Cover slide_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451170C-AA10-46A5-8CC5-59DF14494F23}"/>
              </a:ext>
            </a:extLst>
          </p:cNvPr>
          <p:cNvSpPr/>
          <p:nvPr userDrawn="1"/>
        </p:nvSpPr>
        <p:spPr>
          <a:xfrm>
            <a:off x="0" y="2164678"/>
            <a:ext cx="5443870" cy="2528641"/>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B758770-8001-44B5-BE37-A71C4921AE77}"/>
              </a:ext>
            </a:extLst>
          </p:cNvPr>
          <p:cNvSpPr/>
          <p:nvPr userDrawn="1"/>
        </p:nvSpPr>
        <p:spPr>
          <a:xfrm>
            <a:off x="5643727" y="2164678"/>
            <a:ext cx="36000" cy="252864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drawing&#10;&#10;Description automatically generated">
            <a:extLst>
              <a:ext uri="{FF2B5EF4-FFF2-40B4-BE49-F238E27FC236}">
                <a16:creationId xmlns:a16="http://schemas.microsoft.com/office/drawing/2014/main" id="{11650BB8-F61D-4B56-8809-D3BF3DC556B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752948" y="5669280"/>
            <a:ext cx="2938615" cy="767452"/>
          </a:xfrm>
          <a:prstGeom prst="rect">
            <a:avLst/>
          </a:prstGeom>
        </p:spPr>
      </p:pic>
      <p:sp>
        <p:nvSpPr>
          <p:cNvPr id="12" name="Text Placeholder 11">
            <a:extLst>
              <a:ext uri="{FF2B5EF4-FFF2-40B4-BE49-F238E27FC236}">
                <a16:creationId xmlns:a16="http://schemas.microsoft.com/office/drawing/2014/main" id="{479B8AE5-6330-4A33-B045-E4F733023E43}"/>
              </a:ext>
            </a:extLst>
          </p:cNvPr>
          <p:cNvSpPr>
            <a:spLocks noGrp="1"/>
          </p:cNvSpPr>
          <p:nvPr>
            <p:ph type="body" sz="quarter" idx="10" hasCustomPrompt="1"/>
          </p:nvPr>
        </p:nvSpPr>
        <p:spPr>
          <a:xfrm>
            <a:off x="0" y="2165350"/>
            <a:ext cx="5443538" cy="1720850"/>
          </a:xfrm>
          <a:prstGeom prst="rect">
            <a:avLst/>
          </a:prstGeom>
        </p:spPr>
        <p:txBody>
          <a:bodyPr lIns="468000" tIns="288000" rIns="288000" bIns="0"/>
          <a:lstStyle>
            <a:lvl1pPr marL="0" indent="0">
              <a:lnSpc>
                <a:spcPct val="100000"/>
              </a:lnSpc>
              <a:buNone/>
              <a:defRPr sz="3600" b="1">
                <a:solidFill>
                  <a:schemeClr val="bg1"/>
                </a:solidFill>
              </a:defRPr>
            </a:lvl1pPr>
            <a:lvl2pPr marL="457200" indent="0">
              <a:lnSpc>
                <a:spcPct val="100000"/>
              </a:lnSpc>
              <a:buNone/>
              <a:defRPr>
                <a:solidFill>
                  <a:schemeClr val="bg1"/>
                </a:solidFill>
              </a:defRPr>
            </a:lvl2pPr>
            <a:lvl3pPr marL="914400" indent="0">
              <a:lnSpc>
                <a:spcPct val="100000"/>
              </a:lnSpc>
              <a:buNone/>
              <a:defRPr>
                <a:solidFill>
                  <a:schemeClr val="bg1"/>
                </a:solidFill>
              </a:defRPr>
            </a:lvl3pPr>
            <a:lvl4pPr marL="1371600" indent="0">
              <a:lnSpc>
                <a:spcPct val="100000"/>
              </a:lnSpc>
              <a:buNone/>
              <a:defRPr>
                <a:solidFill>
                  <a:schemeClr val="bg1"/>
                </a:solidFill>
              </a:defRPr>
            </a:lvl4pPr>
            <a:lvl5pPr marL="1828800" indent="0">
              <a:lnSpc>
                <a:spcPct val="100000"/>
              </a:lnSpc>
              <a:buNone/>
              <a:defRPr>
                <a:solidFill>
                  <a:schemeClr val="bg1"/>
                </a:solidFill>
              </a:defRPr>
            </a:lvl5pPr>
          </a:lstStyle>
          <a:p>
            <a:pPr lvl="0"/>
            <a:r>
              <a:rPr lang="en-US"/>
              <a:t>Presentation title </a:t>
            </a:r>
            <a:br>
              <a:rPr lang="en-US"/>
            </a:br>
            <a:r>
              <a:rPr lang="en-US"/>
              <a:t>to go here</a:t>
            </a:r>
          </a:p>
        </p:txBody>
      </p:sp>
      <p:sp>
        <p:nvSpPr>
          <p:cNvPr id="14" name="Text Placeholder 11">
            <a:extLst>
              <a:ext uri="{FF2B5EF4-FFF2-40B4-BE49-F238E27FC236}">
                <a16:creationId xmlns:a16="http://schemas.microsoft.com/office/drawing/2014/main" id="{AA7E1B35-5AE2-4B13-8AF0-3D7E70199AAC}"/>
              </a:ext>
            </a:extLst>
          </p:cNvPr>
          <p:cNvSpPr>
            <a:spLocks noGrp="1"/>
          </p:cNvSpPr>
          <p:nvPr>
            <p:ph type="body" sz="quarter" idx="11" hasCustomPrompt="1"/>
          </p:nvPr>
        </p:nvSpPr>
        <p:spPr>
          <a:xfrm>
            <a:off x="0" y="3886200"/>
            <a:ext cx="5443538" cy="807119"/>
          </a:xfrm>
          <a:prstGeom prst="rect">
            <a:avLst/>
          </a:prstGeom>
        </p:spPr>
        <p:txBody>
          <a:bodyPr lIns="468000" tIns="0" rIns="288000" bIns="288000" anchor="b"/>
          <a:lstStyle>
            <a:lvl1pPr marL="0" indent="0">
              <a:lnSpc>
                <a:spcPct val="100000"/>
              </a:lnSpc>
              <a:buNone/>
              <a:defRPr sz="1800">
                <a:solidFill>
                  <a:schemeClr val="bg1"/>
                </a:solidFill>
              </a:defRPr>
            </a:lvl1pPr>
            <a:lvl2pPr marL="457200" indent="0">
              <a:lnSpc>
                <a:spcPct val="100000"/>
              </a:lnSpc>
              <a:buNone/>
              <a:defRPr>
                <a:solidFill>
                  <a:schemeClr val="bg1"/>
                </a:solidFill>
              </a:defRPr>
            </a:lvl2pPr>
            <a:lvl3pPr marL="914400" indent="0">
              <a:lnSpc>
                <a:spcPct val="100000"/>
              </a:lnSpc>
              <a:buNone/>
              <a:defRPr>
                <a:solidFill>
                  <a:schemeClr val="bg1"/>
                </a:solidFill>
              </a:defRPr>
            </a:lvl3pPr>
            <a:lvl4pPr marL="1371600" indent="0">
              <a:lnSpc>
                <a:spcPct val="100000"/>
              </a:lnSpc>
              <a:buNone/>
              <a:defRPr>
                <a:solidFill>
                  <a:schemeClr val="bg1"/>
                </a:solidFill>
              </a:defRPr>
            </a:lvl4pPr>
            <a:lvl5pPr marL="1828800" indent="0">
              <a:lnSpc>
                <a:spcPct val="100000"/>
              </a:lnSpc>
              <a:buNone/>
              <a:defRPr>
                <a:solidFill>
                  <a:schemeClr val="bg1"/>
                </a:solidFill>
              </a:defRPr>
            </a:lvl5pPr>
          </a:lstStyle>
          <a:p>
            <a:pPr lvl="0"/>
            <a:r>
              <a:rPr lang="en-US"/>
              <a:t>Speaker name to go here</a:t>
            </a:r>
          </a:p>
        </p:txBody>
      </p:sp>
      <p:sp>
        <p:nvSpPr>
          <p:cNvPr id="16" name="TextBox 15">
            <a:extLst>
              <a:ext uri="{FF2B5EF4-FFF2-40B4-BE49-F238E27FC236}">
                <a16:creationId xmlns:a16="http://schemas.microsoft.com/office/drawing/2014/main" id="{69EE6408-243C-47D5-8A12-EEEA638DCB0C}"/>
              </a:ext>
            </a:extLst>
          </p:cNvPr>
          <p:cNvSpPr txBox="1"/>
          <p:nvPr userDrawn="1"/>
        </p:nvSpPr>
        <p:spPr>
          <a:xfrm>
            <a:off x="843087" y="6437412"/>
            <a:ext cx="1800000" cy="153888"/>
          </a:xfrm>
          <a:prstGeom prst="rect">
            <a:avLst/>
          </a:prstGeom>
          <a:noFill/>
        </p:spPr>
        <p:txBody>
          <a:bodyPr wrap="square" lIns="0" tIns="0" rIns="0" bIns="0" anchor="b">
            <a:spAutoFit/>
          </a:bodyPr>
          <a:lstStyle/>
          <a:p>
            <a:r>
              <a:rPr lang="en-US" sz="1000">
                <a:solidFill>
                  <a:schemeClr val="bg1"/>
                </a:solidFill>
                <a:latin typeface="+mn-lt"/>
                <a:ea typeface="Nokia Pure Text Light" panose="020B0304040602060303" pitchFamily="34" charset="0"/>
                <a:cs typeface="Nokia Pure Text Light" panose="020B0304040602060303" pitchFamily="34" charset="0"/>
              </a:rPr>
              <a:t>© 2022 Doctor Care Anywhere</a:t>
            </a:r>
          </a:p>
        </p:txBody>
      </p:sp>
      <p:sp>
        <p:nvSpPr>
          <p:cNvPr id="17" name="Slide Number Placeholder 5">
            <a:extLst>
              <a:ext uri="{FF2B5EF4-FFF2-40B4-BE49-F238E27FC236}">
                <a16:creationId xmlns:a16="http://schemas.microsoft.com/office/drawing/2014/main" id="{4A7CBB5B-AE69-44EF-82A5-15E19CF9DFCA}"/>
              </a:ext>
            </a:extLst>
          </p:cNvPr>
          <p:cNvSpPr txBox="1">
            <a:spLocks/>
          </p:cNvSpPr>
          <p:nvPr userDrawn="1"/>
        </p:nvSpPr>
        <p:spPr>
          <a:xfrm>
            <a:off x="455613" y="6437575"/>
            <a:ext cx="252000" cy="153888"/>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00" smtClean="0">
                <a:solidFill>
                  <a:schemeClr val="bg1"/>
                </a:solidFill>
                <a:latin typeface="+mn-lt"/>
                <a:ea typeface="Nokia Pure Text Light" panose="020B0304040602060303" pitchFamily="34" charset="0"/>
                <a:cs typeface="Nokia Pure Text Light" panose="020B0304040602060303" pitchFamily="34" charset="0"/>
              </a:rPr>
              <a:pPr>
                <a:defRPr/>
              </a:pPr>
              <a:t>‹#›</a:t>
            </a:fld>
            <a:endParaRPr lang="en-US" sz="1100">
              <a:solidFill>
                <a:schemeClr val="bg1"/>
              </a:solidFill>
              <a:latin typeface="+mn-lt"/>
              <a:ea typeface="Nokia Pure Text Light" panose="020B0304040602060303" pitchFamily="34" charset="0"/>
              <a:cs typeface="Nokia Pure Text Light" panose="020B0304040602060303" pitchFamily="34" charset="0"/>
            </a:endParaRPr>
          </a:p>
        </p:txBody>
      </p:sp>
    </p:spTree>
    <p:extLst>
      <p:ext uri="{BB962C8B-B14F-4D97-AF65-F5344CB8AC3E}">
        <p14:creationId xmlns:p14="http://schemas.microsoft.com/office/powerpoint/2010/main" val="5624733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ver slide_no image">
    <p:bg>
      <p:bgPr>
        <a:solidFill>
          <a:schemeClr val="accent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451170C-AA10-46A5-8CC5-59DF14494F23}"/>
              </a:ext>
            </a:extLst>
          </p:cNvPr>
          <p:cNvSpPr/>
          <p:nvPr userDrawn="1"/>
        </p:nvSpPr>
        <p:spPr>
          <a:xfrm>
            <a:off x="0" y="2164678"/>
            <a:ext cx="5443870" cy="2528641"/>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B758770-8001-44B5-BE37-A71C4921AE77}"/>
              </a:ext>
            </a:extLst>
          </p:cNvPr>
          <p:cNvSpPr/>
          <p:nvPr userDrawn="1"/>
        </p:nvSpPr>
        <p:spPr>
          <a:xfrm>
            <a:off x="5643727" y="2164678"/>
            <a:ext cx="36000" cy="252864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drawing&#10;&#10;Description automatically generated">
            <a:extLst>
              <a:ext uri="{FF2B5EF4-FFF2-40B4-BE49-F238E27FC236}">
                <a16:creationId xmlns:a16="http://schemas.microsoft.com/office/drawing/2014/main" id="{11650BB8-F61D-4B56-8809-D3BF3DC556B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752948" y="5669280"/>
            <a:ext cx="2938615" cy="767452"/>
          </a:xfrm>
          <a:prstGeom prst="rect">
            <a:avLst/>
          </a:prstGeom>
        </p:spPr>
      </p:pic>
      <p:sp>
        <p:nvSpPr>
          <p:cNvPr id="12" name="Text Placeholder 11">
            <a:extLst>
              <a:ext uri="{FF2B5EF4-FFF2-40B4-BE49-F238E27FC236}">
                <a16:creationId xmlns:a16="http://schemas.microsoft.com/office/drawing/2014/main" id="{479B8AE5-6330-4A33-B045-E4F733023E43}"/>
              </a:ext>
            </a:extLst>
          </p:cNvPr>
          <p:cNvSpPr>
            <a:spLocks noGrp="1"/>
          </p:cNvSpPr>
          <p:nvPr>
            <p:ph type="body" sz="quarter" idx="10" hasCustomPrompt="1"/>
          </p:nvPr>
        </p:nvSpPr>
        <p:spPr>
          <a:xfrm>
            <a:off x="0" y="2165350"/>
            <a:ext cx="5443538" cy="1720850"/>
          </a:xfrm>
          <a:prstGeom prst="rect">
            <a:avLst/>
          </a:prstGeom>
        </p:spPr>
        <p:txBody>
          <a:bodyPr lIns="468000" tIns="288000" rIns="288000" bIns="0"/>
          <a:lstStyle>
            <a:lvl1pPr marL="0" indent="0">
              <a:lnSpc>
                <a:spcPct val="100000"/>
              </a:lnSpc>
              <a:buNone/>
              <a:defRPr sz="3600" b="1">
                <a:solidFill>
                  <a:schemeClr val="bg1"/>
                </a:solidFill>
              </a:defRPr>
            </a:lvl1pPr>
            <a:lvl2pPr marL="457200" indent="0">
              <a:lnSpc>
                <a:spcPct val="100000"/>
              </a:lnSpc>
              <a:buNone/>
              <a:defRPr>
                <a:solidFill>
                  <a:schemeClr val="bg1"/>
                </a:solidFill>
              </a:defRPr>
            </a:lvl2pPr>
            <a:lvl3pPr marL="914400" indent="0">
              <a:lnSpc>
                <a:spcPct val="100000"/>
              </a:lnSpc>
              <a:buNone/>
              <a:defRPr>
                <a:solidFill>
                  <a:schemeClr val="bg1"/>
                </a:solidFill>
              </a:defRPr>
            </a:lvl3pPr>
            <a:lvl4pPr marL="1371600" indent="0">
              <a:lnSpc>
                <a:spcPct val="100000"/>
              </a:lnSpc>
              <a:buNone/>
              <a:defRPr>
                <a:solidFill>
                  <a:schemeClr val="bg1"/>
                </a:solidFill>
              </a:defRPr>
            </a:lvl4pPr>
            <a:lvl5pPr marL="1828800" indent="0">
              <a:lnSpc>
                <a:spcPct val="100000"/>
              </a:lnSpc>
              <a:buNone/>
              <a:defRPr>
                <a:solidFill>
                  <a:schemeClr val="bg1"/>
                </a:solidFill>
              </a:defRPr>
            </a:lvl5pPr>
          </a:lstStyle>
          <a:p>
            <a:pPr lvl="0"/>
            <a:r>
              <a:rPr lang="en-US"/>
              <a:t>Presentation title </a:t>
            </a:r>
            <a:br>
              <a:rPr lang="en-US"/>
            </a:br>
            <a:r>
              <a:rPr lang="en-US"/>
              <a:t>to go here</a:t>
            </a:r>
          </a:p>
        </p:txBody>
      </p:sp>
      <p:sp>
        <p:nvSpPr>
          <p:cNvPr id="14" name="Text Placeholder 11">
            <a:extLst>
              <a:ext uri="{FF2B5EF4-FFF2-40B4-BE49-F238E27FC236}">
                <a16:creationId xmlns:a16="http://schemas.microsoft.com/office/drawing/2014/main" id="{AA7E1B35-5AE2-4B13-8AF0-3D7E70199AAC}"/>
              </a:ext>
            </a:extLst>
          </p:cNvPr>
          <p:cNvSpPr>
            <a:spLocks noGrp="1"/>
          </p:cNvSpPr>
          <p:nvPr>
            <p:ph type="body" sz="quarter" idx="11" hasCustomPrompt="1"/>
          </p:nvPr>
        </p:nvSpPr>
        <p:spPr>
          <a:xfrm>
            <a:off x="0" y="3886200"/>
            <a:ext cx="5443538" cy="807119"/>
          </a:xfrm>
          <a:prstGeom prst="rect">
            <a:avLst/>
          </a:prstGeom>
        </p:spPr>
        <p:txBody>
          <a:bodyPr lIns="468000" tIns="0" rIns="288000" bIns="288000" anchor="b"/>
          <a:lstStyle>
            <a:lvl1pPr marL="0" indent="0">
              <a:lnSpc>
                <a:spcPct val="100000"/>
              </a:lnSpc>
              <a:buNone/>
              <a:defRPr sz="1800">
                <a:solidFill>
                  <a:schemeClr val="bg1"/>
                </a:solidFill>
              </a:defRPr>
            </a:lvl1pPr>
            <a:lvl2pPr marL="457200" indent="0">
              <a:lnSpc>
                <a:spcPct val="100000"/>
              </a:lnSpc>
              <a:buNone/>
              <a:defRPr>
                <a:solidFill>
                  <a:schemeClr val="bg1"/>
                </a:solidFill>
              </a:defRPr>
            </a:lvl2pPr>
            <a:lvl3pPr marL="914400" indent="0">
              <a:lnSpc>
                <a:spcPct val="100000"/>
              </a:lnSpc>
              <a:buNone/>
              <a:defRPr>
                <a:solidFill>
                  <a:schemeClr val="bg1"/>
                </a:solidFill>
              </a:defRPr>
            </a:lvl3pPr>
            <a:lvl4pPr marL="1371600" indent="0">
              <a:lnSpc>
                <a:spcPct val="100000"/>
              </a:lnSpc>
              <a:buNone/>
              <a:defRPr>
                <a:solidFill>
                  <a:schemeClr val="bg1"/>
                </a:solidFill>
              </a:defRPr>
            </a:lvl4pPr>
            <a:lvl5pPr marL="1828800" indent="0">
              <a:lnSpc>
                <a:spcPct val="100000"/>
              </a:lnSpc>
              <a:buNone/>
              <a:defRPr>
                <a:solidFill>
                  <a:schemeClr val="bg1"/>
                </a:solidFill>
              </a:defRPr>
            </a:lvl5pPr>
          </a:lstStyle>
          <a:p>
            <a:pPr lvl="0"/>
            <a:r>
              <a:rPr lang="en-US"/>
              <a:t>Speaker name to go here</a:t>
            </a:r>
          </a:p>
        </p:txBody>
      </p:sp>
      <p:sp>
        <p:nvSpPr>
          <p:cNvPr id="13" name="TextBox 12">
            <a:extLst>
              <a:ext uri="{FF2B5EF4-FFF2-40B4-BE49-F238E27FC236}">
                <a16:creationId xmlns:a16="http://schemas.microsoft.com/office/drawing/2014/main" id="{45013A0B-C085-4F14-B7C8-F8E8FF7FBE1A}"/>
              </a:ext>
            </a:extLst>
          </p:cNvPr>
          <p:cNvSpPr txBox="1"/>
          <p:nvPr userDrawn="1"/>
        </p:nvSpPr>
        <p:spPr>
          <a:xfrm>
            <a:off x="843087" y="6437412"/>
            <a:ext cx="1800000" cy="153888"/>
          </a:xfrm>
          <a:prstGeom prst="rect">
            <a:avLst/>
          </a:prstGeom>
          <a:noFill/>
        </p:spPr>
        <p:txBody>
          <a:bodyPr wrap="square" lIns="0" tIns="0" rIns="0" bIns="0" anchor="b">
            <a:spAutoFit/>
          </a:bodyPr>
          <a:lstStyle/>
          <a:p>
            <a:r>
              <a:rPr lang="en-US" sz="1000">
                <a:solidFill>
                  <a:schemeClr val="bg1"/>
                </a:solidFill>
                <a:latin typeface="+mn-lt"/>
                <a:ea typeface="Nokia Pure Text Light" panose="020B0304040602060303" pitchFamily="34" charset="0"/>
                <a:cs typeface="Nokia Pure Text Light" panose="020B0304040602060303" pitchFamily="34" charset="0"/>
              </a:rPr>
              <a:t>© 2024 Doctor Care Anywhere</a:t>
            </a:r>
          </a:p>
        </p:txBody>
      </p:sp>
      <p:sp>
        <p:nvSpPr>
          <p:cNvPr id="15" name="Slide Number Placeholder 5">
            <a:extLst>
              <a:ext uri="{FF2B5EF4-FFF2-40B4-BE49-F238E27FC236}">
                <a16:creationId xmlns:a16="http://schemas.microsoft.com/office/drawing/2014/main" id="{C3AE7C33-4842-41E6-A3FD-10277667B363}"/>
              </a:ext>
            </a:extLst>
          </p:cNvPr>
          <p:cNvSpPr txBox="1">
            <a:spLocks/>
          </p:cNvSpPr>
          <p:nvPr userDrawn="1"/>
        </p:nvSpPr>
        <p:spPr>
          <a:xfrm>
            <a:off x="455613" y="6437575"/>
            <a:ext cx="252000" cy="153888"/>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00" smtClean="0">
                <a:solidFill>
                  <a:schemeClr val="bg1"/>
                </a:solidFill>
                <a:latin typeface="+mn-lt"/>
                <a:ea typeface="Nokia Pure Text Light" panose="020B0304040602060303" pitchFamily="34" charset="0"/>
                <a:cs typeface="Nokia Pure Text Light" panose="020B0304040602060303" pitchFamily="34" charset="0"/>
              </a:rPr>
              <a:pPr>
                <a:defRPr/>
              </a:pPr>
              <a:t>‹#›</a:t>
            </a:fld>
            <a:endParaRPr lang="en-US" sz="1100">
              <a:solidFill>
                <a:schemeClr val="bg1"/>
              </a:solidFill>
              <a:latin typeface="+mn-lt"/>
              <a:ea typeface="Nokia Pure Text Light" panose="020B0304040602060303" pitchFamily="34" charset="0"/>
              <a:cs typeface="Nokia Pure Text Light" panose="020B0304040602060303" pitchFamily="34" charset="0"/>
            </a:endParaRPr>
          </a:p>
        </p:txBody>
      </p:sp>
    </p:spTree>
    <p:extLst>
      <p:ext uri="{BB962C8B-B14F-4D97-AF65-F5344CB8AC3E}">
        <p14:creationId xmlns:p14="http://schemas.microsoft.com/office/powerpoint/2010/main" val="21432746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778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ext slides_white_text only">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1AAC71B2-4936-434A-B87F-1C808162ED45}"/>
              </a:ext>
            </a:extLst>
          </p:cNvPr>
          <p:cNvSpPr txBox="1">
            <a:spLocks/>
          </p:cNvSpPr>
          <p:nvPr userDrawn="1"/>
        </p:nvSpPr>
        <p:spPr>
          <a:xfrm>
            <a:off x="455613" y="6437575"/>
            <a:ext cx="252000" cy="153888"/>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00" smtClean="0">
                <a:solidFill>
                  <a:schemeClr val="tx1"/>
                </a:solidFill>
                <a:latin typeface="+mn-lt"/>
                <a:ea typeface="Nokia Pure Text Light" panose="020B0304040602060303" pitchFamily="34" charset="0"/>
                <a:cs typeface="Nokia Pure Text Light" panose="020B0304040602060303" pitchFamily="34" charset="0"/>
              </a:rPr>
              <a:pPr>
                <a:defRPr/>
              </a:pPr>
              <a:t>‹#›</a:t>
            </a:fld>
            <a:endParaRPr lang="en-US" sz="1100">
              <a:solidFill>
                <a:schemeClr val="tx1"/>
              </a:solidFill>
              <a:latin typeface="+mn-lt"/>
              <a:ea typeface="Nokia Pure Text Light" panose="020B0304040602060303" pitchFamily="34" charset="0"/>
              <a:cs typeface="Nokia Pure Text Light" panose="020B0304040602060303" pitchFamily="34" charset="0"/>
            </a:endParaRPr>
          </a:p>
        </p:txBody>
      </p:sp>
      <p:pic>
        <p:nvPicPr>
          <p:cNvPr id="8" name="Graphic 7">
            <a:extLst>
              <a:ext uri="{FF2B5EF4-FFF2-40B4-BE49-F238E27FC236}">
                <a16:creationId xmlns:a16="http://schemas.microsoft.com/office/drawing/2014/main" id="{673FA10F-1A54-B687-1CD3-03002372B2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54732" y="198802"/>
            <a:ext cx="1515241" cy="490134"/>
          </a:xfrm>
          <a:prstGeom prst="rect">
            <a:avLst/>
          </a:prstGeom>
        </p:spPr>
      </p:pic>
      <p:sp>
        <p:nvSpPr>
          <p:cNvPr id="9" name="Text Placeholder 7">
            <a:extLst>
              <a:ext uri="{FF2B5EF4-FFF2-40B4-BE49-F238E27FC236}">
                <a16:creationId xmlns:a16="http://schemas.microsoft.com/office/drawing/2014/main" id="{91ADA459-CF49-73DE-A19F-D86DFF2D0C51}"/>
              </a:ext>
            </a:extLst>
          </p:cNvPr>
          <p:cNvSpPr>
            <a:spLocks noGrp="1"/>
          </p:cNvSpPr>
          <p:nvPr>
            <p:ph type="body" sz="quarter" idx="10" hasCustomPrompt="1"/>
          </p:nvPr>
        </p:nvSpPr>
        <p:spPr>
          <a:xfrm>
            <a:off x="456074" y="388196"/>
            <a:ext cx="9613900" cy="444500"/>
          </a:xfrm>
          <a:prstGeom prst="rect">
            <a:avLst/>
          </a:prstGeom>
        </p:spPr>
        <p:txBody>
          <a:bodyPr lIns="0" tIns="0" rIns="0" bIns="0" anchor="ctr"/>
          <a:lstStyle>
            <a:lvl1pPr marL="0" indent="0">
              <a:lnSpc>
                <a:spcPct val="100000"/>
              </a:lnSpc>
              <a:spcBef>
                <a:spcPts val="0"/>
              </a:spcBef>
              <a:buNone/>
              <a:defRPr sz="3600" b="0">
                <a:solidFill>
                  <a:schemeClr val="accent2"/>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Heading</a:t>
            </a:r>
          </a:p>
        </p:txBody>
      </p:sp>
      <p:sp>
        <p:nvSpPr>
          <p:cNvPr id="10" name="Text Placeholder 7">
            <a:extLst>
              <a:ext uri="{FF2B5EF4-FFF2-40B4-BE49-F238E27FC236}">
                <a16:creationId xmlns:a16="http://schemas.microsoft.com/office/drawing/2014/main" id="{A24EA39D-CC00-06A7-C9BF-1FE310CE04BE}"/>
              </a:ext>
            </a:extLst>
          </p:cNvPr>
          <p:cNvSpPr>
            <a:spLocks noGrp="1"/>
          </p:cNvSpPr>
          <p:nvPr>
            <p:ph type="body" sz="quarter" idx="11" hasCustomPrompt="1"/>
          </p:nvPr>
        </p:nvSpPr>
        <p:spPr>
          <a:xfrm>
            <a:off x="456073" y="1219384"/>
            <a:ext cx="11411289" cy="444500"/>
          </a:xfrm>
          <a:prstGeom prst="rect">
            <a:avLst/>
          </a:prstGeom>
        </p:spPr>
        <p:txBody>
          <a:bodyPr lIns="0" tIns="0" rIns="0" bIns="0" anchor="t"/>
          <a:lstStyle>
            <a:lvl1pPr marL="0" indent="0">
              <a:lnSpc>
                <a:spcPct val="100000"/>
              </a:lnSpc>
              <a:spcBef>
                <a:spcPts val="0"/>
              </a:spcBef>
              <a:buNone/>
              <a:defRPr sz="2000" b="0">
                <a:solidFill>
                  <a:schemeClr val="tx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Subheading</a:t>
            </a:r>
          </a:p>
        </p:txBody>
      </p:sp>
      <p:sp>
        <p:nvSpPr>
          <p:cNvPr id="11" name="Text Placeholder 12">
            <a:extLst>
              <a:ext uri="{FF2B5EF4-FFF2-40B4-BE49-F238E27FC236}">
                <a16:creationId xmlns:a16="http://schemas.microsoft.com/office/drawing/2014/main" id="{5FFFB8EB-CCF6-9F6A-138F-3D157C74120C}"/>
              </a:ext>
            </a:extLst>
          </p:cNvPr>
          <p:cNvSpPr>
            <a:spLocks noGrp="1"/>
          </p:cNvSpPr>
          <p:nvPr>
            <p:ph type="body" sz="quarter" idx="12" hasCustomPrompt="1"/>
          </p:nvPr>
        </p:nvSpPr>
        <p:spPr>
          <a:xfrm>
            <a:off x="455613" y="1988456"/>
            <a:ext cx="11412537" cy="4120243"/>
          </a:xfrm>
          <a:prstGeom prst="rect">
            <a:avLst/>
          </a:prstGeom>
        </p:spPr>
        <p:txBody>
          <a:bodyPr lIns="0" tIns="0" rIns="0" bIns="0"/>
          <a:lstStyle>
            <a:lvl1pPr marL="0" indent="0">
              <a:lnSpc>
                <a:spcPct val="100000"/>
              </a:lnSpc>
              <a:spcBef>
                <a:spcPts val="0"/>
              </a:spcBef>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Body copy </a:t>
            </a:r>
          </a:p>
        </p:txBody>
      </p:sp>
    </p:spTree>
    <p:extLst>
      <p:ext uri="{BB962C8B-B14F-4D97-AF65-F5344CB8AC3E}">
        <p14:creationId xmlns:p14="http://schemas.microsoft.com/office/powerpoint/2010/main" val="25245287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ext slides_white_text only">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3E4D5C5-EF4D-4999-BC08-EAB0F40D9CB3}"/>
              </a:ext>
            </a:extLst>
          </p:cNvPr>
          <p:cNvSpPr>
            <a:spLocks noGrp="1"/>
          </p:cNvSpPr>
          <p:nvPr>
            <p:ph type="body" sz="quarter" idx="10" hasCustomPrompt="1"/>
          </p:nvPr>
        </p:nvSpPr>
        <p:spPr>
          <a:xfrm>
            <a:off x="456074" y="266700"/>
            <a:ext cx="9613900" cy="444500"/>
          </a:xfrm>
          <a:prstGeom prst="rect">
            <a:avLst/>
          </a:prstGeom>
        </p:spPr>
        <p:txBody>
          <a:bodyPr lIns="0" tIns="0" rIns="0" bIns="0" anchor="ctr"/>
          <a:lstStyle>
            <a:lvl1pPr marL="0" indent="0">
              <a:lnSpc>
                <a:spcPct val="100000"/>
              </a:lnSpc>
              <a:spcBef>
                <a:spcPts val="0"/>
              </a:spcBef>
              <a:buNone/>
              <a:defRPr sz="2800" b="1">
                <a:solidFill>
                  <a:schemeClr val="accent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Heading</a:t>
            </a:r>
          </a:p>
        </p:txBody>
      </p:sp>
      <p:sp>
        <p:nvSpPr>
          <p:cNvPr id="17" name="Text Placeholder 12">
            <a:extLst>
              <a:ext uri="{FF2B5EF4-FFF2-40B4-BE49-F238E27FC236}">
                <a16:creationId xmlns:a16="http://schemas.microsoft.com/office/drawing/2014/main" id="{66F0C046-3AD7-42BD-B595-BA643F722F57}"/>
              </a:ext>
            </a:extLst>
          </p:cNvPr>
          <p:cNvSpPr>
            <a:spLocks noGrp="1"/>
          </p:cNvSpPr>
          <p:nvPr>
            <p:ph type="body" sz="quarter" idx="12" hasCustomPrompt="1"/>
          </p:nvPr>
        </p:nvSpPr>
        <p:spPr>
          <a:xfrm>
            <a:off x="455613" y="1988456"/>
            <a:ext cx="11412537" cy="4120243"/>
          </a:xfrm>
          <a:prstGeom prst="rect">
            <a:avLst/>
          </a:prstGeom>
        </p:spPr>
        <p:txBody>
          <a:bodyPr lIns="0" tIns="0" rIns="0" bIns="0"/>
          <a:lstStyle>
            <a:lvl1pPr marL="0" indent="0">
              <a:lnSpc>
                <a:spcPct val="100000"/>
              </a:lnSpc>
              <a:spcBef>
                <a:spcPts val="0"/>
              </a:spcBef>
              <a:buNone/>
              <a:defRPr sz="18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Body copy </a:t>
            </a:r>
          </a:p>
        </p:txBody>
      </p:sp>
      <p:sp>
        <p:nvSpPr>
          <p:cNvPr id="18" name="Text Placeholder 7">
            <a:extLst>
              <a:ext uri="{FF2B5EF4-FFF2-40B4-BE49-F238E27FC236}">
                <a16:creationId xmlns:a16="http://schemas.microsoft.com/office/drawing/2014/main" id="{7A8CC6A6-B8EF-4ADA-8ACB-635FC92D805A}"/>
              </a:ext>
            </a:extLst>
          </p:cNvPr>
          <p:cNvSpPr>
            <a:spLocks noGrp="1"/>
          </p:cNvSpPr>
          <p:nvPr>
            <p:ph type="body" sz="quarter" idx="11" hasCustomPrompt="1"/>
          </p:nvPr>
        </p:nvSpPr>
        <p:spPr>
          <a:xfrm>
            <a:off x="456073" y="1219384"/>
            <a:ext cx="11411289" cy="444500"/>
          </a:xfrm>
          <a:prstGeom prst="rect">
            <a:avLst/>
          </a:prstGeom>
        </p:spPr>
        <p:txBody>
          <a:bodyPr lIns="0" tIns="0" rIns="0" bIns="0" anchor="t"/>
          <a:lstStyle>
            <a:lvl1pPr marL="0" indent="0">
              <a:lnSpc>
                <a:spcPct val="100000"/>
              </a:lnSpc>
              <a:spcBef>
                <a:spcPts val="0"/>
              </a:spcBef>
              <a:buNone/>
              <a:defRPr sz="2400" b="1">
                <a:solidFill>
                  <a:schemeClr val="accent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Subheading</a:t>
            </a:r>
          </a:p>
        </p:txBody>
      </p:sp>
      <p:sp>
        <p:nvSpPr>
          <p:cNvPr id="20" name="Slide Number Placeholder 5">
            <a:extLst>
              <a:ext uri="{FF2B5EF4-FFF2-40B4-BE49-F238E27FC236}">
                <a16:creationId xmlns:a16="http://schemas.microsoft.com/office/drawing/2014/main" id="{34CE4278-9CD3-4616-AF02-37C30AB7B919}"/>
              </a:ext>
            </a:extLst>
          </p:cNvPr>
          <p:cNvSpPr txBox="1">
            <a:spLocks/>
          </p:cNvSpPr>
          <p:nvPr userDrawn="1"/>
        </p:nvSpPr>
        <p:spPr>
          <a:xfrm>
            <a:off x="11940000" y="6596560"/>
            <a:ext cx="252000" cy="153888"/>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00" smtClean="0">
                <a:solidFill>
                  <a:schemeClr val="accent1"/>
                </a:solidFill>
                <a:latin typeface="+mn-lt"/>
                <a:ea typeface="Nokia Pure Text Light" panose="020B0304040602060303" pitchFamily="34" charset="0"/>
                <a:cs typeface="Nokia Pure Text Light" panose="020B0304040602060303" pitchFamily="34" charset="0"/>
              </a:rPr>
              <a:pPr>
                <a:defRPr/>
              </a:pPr>
              <a:t>‹#›</a:t>
            </a:fld>
            <a:endParaRPr lang="en-US" sz="1100">
              <a:solidFill>
                <a:schemeClr val="accent1"/>
              </a:solidFill>
              <a:latin typeface="+mn-lt"/>
              <a:ea typeface="Nokia Pure Text Light" panose="020B0304040602060303" pitchFamily="34" charset="0"/>
              <a:cs typeface="Nokia Pure Text Light" panose="020B0304040602060303" pitchFamily="34" charset="0"/>
            </a:endParaRPr>
          </a:p>
        </p:txBody>
      </p:sp>
    </p:spTree>
    <p:extLst>
      <p:ext uri="{BB962C8B-B14F-4D97-AF65-F5344CB8AC3E}">
        <p14:creationId xmlns:p14="http://schemas.microsoft.com/office/powerpoint/2010/main" val="306148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Text slides_blue_text only">
    <p:bg>
      <p:bgPr>
        <a:solidFill>
          <a:schemeClr val="accent1"/>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205950B0-33F7-4C3F-8BBD-C17EE1FF35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755" y="526968"/>
            <a:ext cx="5334163" cy="5334163"/>
          </a:xfrm>
          <a:prstGeom prst="rect">
            <a:avLst/>
          </a:prstGeom>
        </p:spPr>
      </p:pic>
      <p:sp>
        <p:nvSpPr>
          <p:cNvPr id="8" name="Text Placeholder 7">
            <a:extLst>
              <a:ext uri="{FF2B5EF4-FFF2-40B4-BE49-F238E27FC236}">
                <a16:creationId xmlns:a16="http://schemas.microsoft.com/office/drawing/2014/main" id="{B3E4D5C5-EF4D-4999-BC08-EAB0F40D9CB3}"/>
              </a:ext>
            </a:extLst>
          </p:cNvPr>
          <p:cNvSpPr>
            <a:spLocks noGrp="1"/>
          </p:cNvSpPr>
          <p:nvPr>
            <p:ph type="body" sz="quarter" idx="10" hasCustomPrompt="1"/>
          </p:nvPr>
        </p:nvSpPr>
        <p:spPr>
          <a:xfrm>
            <a:off x="5837244" y="2514600"/>
            <a:ext cx="5033955" cy="679450"/>
          </a:xfrm>
          <a:prstGeom prst="rect">
            <a:avLst/>
          </a:prstGeom>
        </p:spPr>
        <p:txBody>
          <a:bodyPr lIns="0" tIns="0" rIns="0" bIns="0" anchor="ctr"/>
          <a:lstStyle>
            <a:lvl1pPr marL="0" indent="0">
              <a:lnSpc>
                <a:spcPct val="100000"/>
              </a:lnSpc>
              <a:spcBef>
                <a:spcPts val="0"/>
              </a:spcBef>
              <a:buNone/>
              <a:defRPr sz="4000" b="1">
                <a:solidFill>
                  <a:schemeClr val="bg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Heading</a:t>
            </a:r>
          </a:p>
        </p:txBody>
      </p:sp>
      <p:sp>
        <p:nvSpPr>
          <p:cNvPr id="10" name="Text Placeholder 7">
            <a:extLst>
              <a:ext uri="{FF2B5EF4-FFF2-40B4-BE49-F238E27FC236}">
                <a16:creationId xmlns:a16="http://schemas.microsoft.com/office/drawing/2014/main" id="{EE035CC4-F664-4178-8B76-2F3CB531DCBA}"/>
              </a:ext>
            </a:extLst>
          </p:cNvPr>
          <p:cNvSpPr>
            <a:spLocks noGrp="1"/>
          </p:cNvSpPr>
          <p:nvPr>
            <p:ph type="body" sz="quarter" idx="11" hasCustomPrompt="1"/>
          </p:nvPr>
        </p:nvSpPr>
        <p:spPr>
          <a:xfrm>
            <a:off x="5837244" y="3206750"/>
            <a:ext cx="5033955" cy="679450"/>
          </a:xfrm>
          <a:prstGeom prst="rect">
            <a:avLst/>
          </a:prstGeom>
        </p:spPr>
        <p:txBody>
          <a:bodyPr lIns="0" tIns="0" rIns="0" bIns="0" anchor="ctr"/>
          <a:lstStyle>
            <a:lvl1pPr marL="0" indent="0">
              <a:lnSpc>
                <a:spcPct val="100000"/>
              </a:lnSpc>
              <a:spcBef>
                <a:spcPts val="0"/>
              </a:spcBef>
              <a:buNone/>
              <a:defRPr sz="3200" b="0">
                <a:solidFill>
                  <a:schemeClr val="bg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Subheading</a:t>
            </a:r>
          </a:p>
        </p:txBody>
      </p:sp>
      <p:sp>
        <p:nvSpPr>
          <p:cNvPr id="11" name="TextBox 10">
            <a:extLst>
              <a:ext uri="{FF2B5EF4-FFF2-40B4-BE49-F238E27FC236}">
                <a16:creationId xmlns:a16="http://schemas.microsoft.com/office/drawing/2014/main" id="{FC2F7E43-C87F-4038-8406-1D6F0D6AA393}"/>
              </a:ext>
            </a:extLst>
          </p:cNvPr>
          <p:cNvSpPr txBox="1"/>
          <p:nvPr userDrawn="1"/>
        </p:nvSpPr>
        <p:spPr>
          <a:xfrm>
            <a:off x="843087" y="6437412"/>
            <a:ext cx="1800000" cy="153888"/>
          </a:xfrm>
          <a:prstGeom prst="rect">
            <a:avLst/>
          </a:prstGeom>
          <a:noFill/>
        </p:spPr>
        <p:txBody>
          <a:bodyPr wrap="square" lIns="0" tIns="0" rIns="0" bIns="0" anchor="b">
            <a:spAutoFit/>
          </a:bodyPr>
          <a:lstStyle/>
          <a:p>
            <a:r>
              <a:rPr lang="en-US" sz="1000">
                <a:solidFill>
                  <a:schemeClr val="bg1"/>
                </a:solidFill>
                <a:latin typeface="+mn-lt"/>
                <a:ea typeface="Nokia Pure Text Light" panose="020B0304040602060303" pitchFamily="34" charset="0"/>
                <a:cs typeface="Nokia Pure Text Light" panose="020B0304040602060303" pitchFamily="34" charset="0"/>
              </a:rPr>
              <a:t>© 2024 Doctor Care Anywhere</a:t>
            </a:r>
          </a:p>
        </p:txBody>
      </p:sp>
      <p:sp>
        <p:nvSpPr>
          <p:cNvPr id="12" name="Slide Number Placeholder 5">
            <a:extLst>
              <a:ext uri="{FF2B5EF4-FFF2-40B4-BE49-F238E27FC236}">
                <a16:creationId xmlns:a16="http://schemas.microsoft.com/office/drawing/2014/main" id="{2AC56BB7-67BE-48A3-9535-D1478A785AF6}"/>
              </a:ext>
            </a:extLst>
          </p:cNvPr>
          <p:cNvSpPr txBox="1">
            <a:spLocks/>
          </p:cNvSpPr>
          <p:nvPr userDrawn="1"/>
        </p:nvSpPr>
        <p:spPr>
          <a:xfrm>
            <a:off x="455613" y="6437575"/>
            <a:ext cx="252000" cy="153888"/>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00" smtClean="0">
                <a:solidFill>
                  <a:schemeClr val="bg1"/>
                </a:solidFill>
                <a:latin typeface="+mn-lt"/>
                <a:ea typeface="Nokia Pure Text Light" panose="020B0304040602060303" pitchFamily="34" charset="0"/>
                <a:cs typeface="Nokia Pure Text Light" panose="020B0304040602060303" pitchFamily="34" charset="0"/>
              </a:rPr>
              <a:pPr>
                <a:defRPr/>
              </a:pPr>
              <a:t>‹#›</a:t>
            </a:fld>
            <a:endParaRPr lang="en-US" sz="1100">
              <a:solidFill>
                <a:schemeClr val="bg1"/>
              </a:solidFill>
              <a:latin typeface="+mn-lt"/>
              <a:ea typeface="Nokia Pure Text Light" panose="020B0304040602060303" pitchFamily="34" charset="0"/>
              <a:cs typeface="Nokia Pure Text Light" panose="020B0304040602060303"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89229F28-C052-47B7-A30C-10A0DCE7939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282017" y="315712"/>
            <a:ext cx="1585228" cy="414000"/>
          </a:xfrm>
          <a:prstGeom prst="rect">
            <a:avLst/>
          </a:prstGeom>
        </p:spPr>
      </p:pic>
    </p:spTree>
    <p:extLst>
      <p:ext uri="{BB962C8B-B14F-4D97-AF65-F5344CB8AC3E}">
        <p14:creationId xmlns:p14="http://schemas.microsoft.com/office/powerpoint/2010/main" val="6044679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8_Text slides_blue_text only">
    <p:bg>
      <p:bgPr>
        <a:solidFill>
          <a:schemeClr val="accent3"/>
        </a:solidFill>
        <a:effectLst/>
      </p:bgPr>
    </p:bg>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13E118F5-988A-49B9-B831-5710FE665EA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31932" y="0"/>
            <a:ext cx="7760068" cy="6858000"/>
          </a:xfrm>
          <a:prstGeom prst="rect">
            <a:avLst/>
          </a:prstGeom>
        </p:spPr>
      </p:pic>
      <p:sp>
        <p:nvSpPr>
          <p:cNvPr id="11" name="TextBox 10">
            <a:extLst>
              <a:ext uri="{FF2B5EF4-FFF2-40B4-BE49-F238E27FC236}">
                <a16:creationId xmlns:a16="http://schemas.microsoft.com/office/drawing/2014/main" id="{FC2F7E43-C87F-4038-8406-1D6F0D6AA393}"/>
              </a:ext>
            </a:extLst>
          </p:cNvPr>
          <p:cNvSpPr txBox="1"/>
          <p:nvPr userDrawn="1"/>
        </p:nvSpPr>
        <p:spPr>
          <a:xfrm>
            <a:off x="843087" y="6437412"/>
            <a:ext cx="1800000" cy="153888"/>
          </a:xfrm>
          <a:prstGeom prst="rect">
            <a:avLst/>
          </a:prstGeom>
          <a:noFill/>
        </p:spPr>
        <p:txBody>
          <a:bodyPr wrap="square" lIns="0" tIns="0" rIns="0" bIns="0" anchor="b">
            <a:spAutoFit/>
          </a:bodyPr>
          <a:lstStyle/>
          <a:p>
            <a:r>
              <a:rPr lang="en-US" sz="1000">
                <a:solidFill>
                  <a:schemeClr val="tx1"/>
                </a:solidFill>
                <a:latin typeface="+mn-lt"/>
                <a:ea typeface="Nokia Pure Text Light" panose="020B0304040602060303" pitchFamily="34" charset="0"/>
                <a:cs typeface="Nokia Pure Text Light" panose="020B0304040602060303" pitchFamily="34" charset="0"/>
              </a:rPr>
              <a:t>© 2024 Doctor Care Anywhere</a:t>
            </a:r>
          </a:p>
        </p:txBody>
      </p:sp>
      <p:sp>
        <p:nvSpPr>
          <p:cNvPr id="12" name="Slide Number Placeholder 5">
            <a:extLst>
              <a:ext uri="{FF2B5EF4-FFF2-40B4-BE49-F238E27FC236}">
                <a16:creationId xmlns:a16="http://schemas.microsoft.com/office/drawing/2014/main" id="{2AC56BB7-67BE-48A3-9535-D1478A785AF6}"/>
              </a:ext>
            </a:extLst>
          </p:cNvPr>
          <p:cNvSpPr txBox="1">
            <a:spLocks/>
          </p:cNvSpPr>
          <p:nvPr userDrawn="1"/>
        </p:nvSpPr>
        <p:spPr>
          <a:xfrm>
            <a:off x="455613" y="6437575"/>
            <a:ext cx="252000" cy="153888"/>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00" smtClean="0">
                <a:solidFill>
                  <a:schemeClr val="tx1"/>
                </a:solidFill>
                <a:latin typeface="+mn-lt"/>
                <a:ea typeface="Nokia Pure Text Light" panose="020B0304040602060303" pitchFamily="34" charset="0"/>
                <a:cs typeface="Nokia Pure Text Light" panose="020B0304040602060303" pitchFamily="34" charset="0"/>
              </a:rPr>
              <a:pPr>
                <a:defRPr/>
              </a:pPr>
              <a:t>‹#›</a:t>
            </a:fld>
            <a:endParaRPr lang="en-US" sz="1100">
              <a:solidFill>
                <a:schemeClr val="tx1"/>
              </a:solidFill>
              <a:latin typeface="+mn-lt"/>
              <a:ea typeface="Nokia Pure Text Light" panose="020B0304040602060303" pitchFamily="34" charset="0"/>
              <a:cs typeface="Nokia Pure Text Light" panose="020B0304040602060303" pitchFamily="34" charset="0"/>
            </a:endParaRPr>
          </a:p>
        </p:txBody>
      </p:sp>
      <p:sp>
        <p:nvSpPr>
          <p:cNvPr id="9" name="Text Placeholder 7">
            <a:extLst>
              <a:ext uri="{FF2B5EF4-FFF2-40B4-BE49-F238E27FC236}">
                <a16:creationId xmlns:a16="http://schemas.microsoft.com/office/drawing/2014/main" id="{3014AE5F-B563-4E7D-9CCB-ABD5C0804941}"/>
              </a:ext>
            </a:extLst>
          </p:cNvPr>
          <p:cNvSpPr>
            <a:spLocks noGrp="1"/>
          </p:cNvSpPr>
          <p:nvPr>
            <p:ph type="body" sz="quarter" idx="12" hasCustomPrompt="1"/>
          </p:nvPr>
        </p:nvSpPr>
        <p:spPr>
          <a:xfrm>
            <a:off x="455613" y="2616200"/>
            <a:ext cx="3975100" cy="679450"/>
          </a:xfrm>
          <a:prstGeom prst="rect">
            <a:avLst/>
          </a:prstGeom>
        </p:spPr>
        <p:txBody>
          <a:bodyPr lIns="0" tIns="0" rIns="0" bIns="0" anchor="ctr"/>
          <a:lstStyle>
            <a:lvl1pPr marL="0" indent="0">
              <a:lnSpc>
                <a:spcPct val="100000"/>
              </a:lnSpc>
              <a:spcBef>
                <a:spcPts val="0"/>
              </a:spcBef>
              <a:buNone/>
              <a:defRPr sz="4000" b="1">
                <a:solidFill>
                  <a:schemeClr val="accent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Heading</a:t>
            </a:r>
          </a:p>
        </p:txBody>
      </p:sp>
      <p:sp>
        <p:nvSpPr>
          <p:cNvPr id="14" name="Text Placeholder 7">
            <a:extLst>
              <a:ext uri="{FF2B5EF4-FFF2-40B4-BE49-F238E27FC236}">
                <a16:creationId xmlns:a16="http://schemas.microsoft.com/office/drawing/2014/main" id="{9F8CEEEC-9C9A-4287-A85F-CA713B8D0781}"/>
              </a:ext>
            </a:extLst>
          </p:cNvPr>
          <p:cNvSpPr>
            <a:spLocks noGrp="1"/>
          </p:cNvSpPr>
          <p:nvPr>
            <p:ph type="body" sz="quarter" idx="13" hasCustomPrompt="1"/>
          </p:nvPr>
        </p:nvSpPr>
        <p:spPr>
          <a:xfrm>
            <a:off x="455613" y="3308350"/>
            <a:ext cx="3975100" cy="679450"/>
          </a:xfrm>
          <a:prstGeom prst="rect">
            <a:avLst/>
          </a:prstGeom>
        </p:spPr>
        <p:txBody>
          <a:bodyPr lIns="0" tIns="0" rIns="0" bIns="0" anchor="ctr"/>
          <a:lstStyle>
            <a:lvl1pPr marL="0" indent="0">
              <a:lnSpc>
                <a:spcPct val="100000"/>
              </a:lnSpc>
              <a:spcBef>
                <a:spcPts val="0"/>
              </a:spcBef>
              <a:buNone/>
              <a:defRPr sz="3200" b="0">
                <a:solidFill>
                  <a:schemeClr val="accent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Subheading</a:t>
            </a:r>
          </a:p>
        </p:txBody>
      </p:sp>
      <p:pic>
        <p:nvPicPr>
          <p:cNvPr id="10" name="Picture 9" descr="A picture containing drawing&#10;&#10;Description automatically generated">
            <a:extLst>
              <a:ext uri="{FF2B5EF4-FFF2-40B4-BE49-F238E27FC236}">
                <a16:creationId xmlns:a16="http://schemas.microsoft.com/office/drawing/2014/main" id="{D90948BF-9301-43C5-97F5-2606D7D604B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282017" y="315712"/>
            <a:ext cx="1585228" cy="414000"/>
          </a:xfrm>
          <a:prstGeom prst="rect">
            <a:avLst/>
          </a:prstGeom>
        </p:spPr>
      </p:pic>
    </p:spTree>
    <p:extLst>
      <p:ext uri="{BB962C8B-B14F-4D97-AF65-F5344CB8AC3E}">
        <p14:creationId xmlns:p14="http://schemas.microsoft.com/office/powerpoint/2010/main" val="29433253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_Cover slide_image">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9EE6408-243C-47D5-8A12-EEEA638DCB0C}"/>
              </a:ext>
            </a:extLst>
          </p:cNvPr>
          <p:cNvSpPr txBox="1"/>
          <p:nvPr userDrawn="1"/>
        </p:nvSpPr>
        <p:spPr>
          <a:xfrm>
            <a:off x="843087" y="6437413"/>
            <a:ext cx="1800000" cy="153888"/>
          </a:xfrm>
          <a:prstGeom prst="rect">
            <a:avLst/>
          </a:prstGeom>
          <a:noFill/>
        </p:spPr>
        <p:txBody>
          <a:bodyPr wrap="square" lIns="0" tIns="0" rIns="0" bIns="0" anchor="b">
            <a:spAutoFit/>
          </a:bodyPr>
          <a:lstStyle/>
          <a:p>
            <a:r>
              <a:rPr lang="en-US" sz="1000">
                <a:solidFill>
                  <a:schemeClr val="tx1"/>
                </a:solidFill>
                <a:latin typeface="+mn-lt"/>
                <a:ea typeface="Nokia Pure Text Light" panose="020B0304040602060303" pitchFamily="34" charset="0"/>
                <a:cs typeface="Nokia Pure Text Light" panose="020B0304040602060303" pitchFamily="34" charset="0"/>
              </a:rPr>
              <a:t>© 2024 Doctor Care Anywhere</a:t>
            </a:r>
          </a:p>
        </p:txBody>
      </p:sp>
      <p:sp>
        <p:nvSpPr>
          <p:cNvPr id="17" name="Slide Number Placeholder 5">
            <a:extLst>
              <a:ext uri="{FF2B5EF4-FFF2-40B4-BE49-F238E27FC236}">
                <a16:creationId xmlns:a16="http://schemas.microsoft.com/office/drawing/2014/main" id="{4A7CBB5B-AE69-44EF-82A5-15E19CF9DFCA}"/>
              </a:ext>
            </a:extLst>
          </p:cNvPr>
          <p:cNvSpPr txBox="1">
            <a:spLocks/>
          </p:cNvSpPr>
          <p:nvPr userDrawn="1"/>
        </p:nvSpPr>
        <p:spPr>
          <a:xfrm>
            <a:off x="455613" y="6437575"/>
            <a:ext cx="252000" cy="153888"/>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00" smtClean="0">
                <a:solidFill>
                  <a:schemeClr val="tx1"/>
                </a:solidFill>
                <a:latin typeface="+mn-lt"/>
                <a:ea typeface="Nokia Pure Text Light" panose="020B0304040602060303" pitchFamily="34" charset="0"/>
                <a:cs typeface="Nokia Pure Text Light" panose="020B0304040602060303" pitchFamily="34" charset="0"/>
              </a:rPr>
              <a:pPr>
                <a:defRPr/>
              </a:pPr>
              <a:t>‹#›</a:t>
            </a:fld>
            <a:endParaRPr lang="en-US" sz="1100">
              <a:solidFill>
                <a:schemeClr val="tx1"/>
              </a:solidFill>
              <a:latin typeface="+mn-lt"/>
              <a:ea typeface="Nokia Pure Text Light" panose="020B0304040602060303" pitchFamily="34" charset="0"/>
              <a:cs typeface="Nokia Pure Text Light" panose="020B0304040602060303" pitchFamily="34" charset="0"/>
            </a:endParaRPr>
          </a:p>
        </p:txBody>
      </p:sp>
      <p:sp>
        <p:nvSpPr>
          <p:cNvPr id="15" name="Text Placeholder 1">
            <a:extLst>
              <a:ext uri="{FF2B5EF4-FFF2-40B4-BE49-F238E27FC236}">
                <a16:creationId xmlns:a16="http://schemas.microsoft.com/office/drawing/2014/main" id="{64238D0E-08F0-8A4A-9732-147FAD1AD56B}"/>
              </a:ext>
            </a:extLst>
          </p:cNvPr>
          <p:cNvSpPr>
            <a:spLocks noGrp="1"/>
          </p:cNvSpPr>
          <p:nvPr>
            <p:ph type="body" sz="quarter" idx="10" hasCustomPrompt="1"/>
          </p:nvPr>
        </p:nvSpPr>
        <p:spPr>
          <a:xfrm>
            <a:off x="455613" y="2388109"/>
            <a:ext cx="3994467" cy="1732788"/>
          </a:xfrm>
          <a:prstGeom prst="rect">
            <a:avLst/>
          </a:prstGeom>
        </p:spPr>
        <p:txBody>
          <a:bodyPr/>
          <a:lstStyle>
            <a:lvl1pPr algn="l">
              <a:buFontTx/>
              <a:buNone/>
              <a:defRPr sz="3600" b="1">
                <a:latin typeface="Quatro Slab" panose="02000503030000020004" pitchFamily="2" charset="77"/>
              </a:defRPr>
            </a:lvl1pPr>
          </a:lstStyle>
          <a:p>
            <a:r>
              <a:rPr lang="en-GB"/>
              <a:t>Who we are</a:t>
            </a:r>
          </a:p>
        </p:txBody>
      </p:sp>
      <p:sp>
        <p:nvSpPr>
          <p:cNvPr id="4" name="Rectangle 3">
            <a:extLst>
              <a:ext uri="{FF2B5EF4-FFF2-40B4-BE49-F238E27FC236}">
                <a16:creationId xmlns:a16="http://schemas.microsoft.com/office/drawing/2014/main" id="{870277A9-C855-261F-273A-3A2C290117E8}"/>
              </a:ext>
            </a:extLst>
          </p:cNvPr>
          <p:cNvSpPr/>
          <p:nvPr userDrawn="1"/>
        </p:nvSpPr>
        <p:spPr>
          <a:xfrm>
            <a:off x="0" y="1"/>
            <a:ext cx="12192000" cy="878889"/>
          </a:xfrm>
          <a:prstGeom prst="rect">
            <a:avLst/>
          </a:prstGeom>
          <a:gradFill flip="none" rotWithShape="1">
            <a:gsLst>
              <a:gs pos="100000">
                <a:schemeClr val="accent2">
                  <a:lumMod val="78000"/>
                </a:schemeClr>
              </a:gs>
              <a:gs pos="0">
                <a:schemeClr val="tx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Quatro Slab" panose="02000503030000020004" pitchFamily="2" charset="0"/>
            </a:endParaRPr>
          </a:p>
        </p:txBody>
      </p:sp>
      <p:pic>
        <p:nvPicPr>
          <p:cNvPr id="2" name="Picture 1" descr="A picture containing text, logo, businesscard, font&#10;&#10;Description automatically generated">
            <a:extLst>
              <a:ext uri="{FF2B5EF4-FFF2-40B4-BE49-F238E27FC236}">
                <a16:creationId xmlns:a16="http://schemas.microsoft.com/office/drawing/2014/main" id="{CDB6001F-93C0-7E72-3671-B94DAE53419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6923"/>
          <a:stretch/>
        </p:blipFill>
        <p:spPr>
          <a:xfrm>
            <a:off x="9892123" y="1"/>
            <a:ext cx="1778000" cy="1800468"/>
          </a:xfrm>
          <a:prstGeom prst="rect">
            <a:avLst/>
          </a:prstGeom>
        </p:spPr>
      </p:pic>
    </p:spTree>
    <p:custDataLst>
      <p:tags r:id="rId1"/>
    </p:custDataLst>
    <p:extLst>
      <p:ext uri="{BB962C8B-B14F-4D97-AF65-F5344CB8AC3E}">
        <p14:creationId xmlns:p14="http://schemas.microsoft.com/office/powerpoint/2010/main" val="36829288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_Cover slide_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4635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89627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slides_white_text only">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3E4D5C5-EF4D-4999-BC08-EAB0F40D9CB3}"/>
              </a:ext>
            </a:extLst>
          </p:cNvPr>
          <p:cNvSpPr>
            <a:spLocks noGrp="1"/>
          </p:cNvSpPr>
          <p:nvPr>
            <p:ph type="body" sz="quarter" idx="10" hasCustomPrompt="1"/>
          </p:nvPr>
        </p:nvSpPr>
        <p:spPr>
          <a:xfrm>
            <a:off x="456074" y="266700"/>
            <a:ext cx="9613900" cy="444500"/>
          </a:xfrm>
          <a:prstGeom prst="rect">
            <a:avLst/>
          </a:prstGeom>
        </p:spPr>
        <p:txBody>
          <a:bodyPr lIns="0" tIns="0" rIns="0" bIns="0" anchor="ctr"/>
          <a:lstStyle>
            <a:lvl1pPr marL="0" indent="0">
              <a:lnSpc>
                <a:spcPct val="100000"/>
              </a:lnSpc>
              <a:spcBef>
                <a:spcPts val="0"/>
              </a:spcBef>
              <a:buNone/>
              <a:defRPr sz="2800" b="1">
                <a:solidFill>
                  <a:schemeClr val="accent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Heading</a:t>
            </a:r>
          </a:p>
        </p:txBody>
      </p:sp>
      <p:sp>
        <p:nvSpPr>
          <p:cNvPr id="17" name="Text Placeholder 12">
            <a:extLst>
              <a:ext uri="{FF2B5EF4-FFF2-40B4-BE49-F238E27FC236}">
                <a16:creationId xmlns:a16="http://schemas.microsoft.com/office/drawing/2014/main" id="{66F0C046-3AD7-42BD-B595-BA643F722F57}"/>
              </a:ext>
            </a:extLst>
          </p:cNvPr>
          <p:cNvSpPr>
            <a:spLocks noGrp="1"/>
          </p:cNvSpPr>
          <p:nvPr>
            <p:ph type="body" sz="quarter" idx="12" hasCustomPrompt="1"/>
          </p:nvPr>
        </p:nvSpPr>
        <p:spPr>
          <a:xfrm>
            <a:off x="455613" y="1988456"/>
            <a:ext cx="11412537" cy="4120243"/>
          </a:xfrm>
          <a:prstGeom prst="rect">
            <a:avLst/>
          </a:prstGeom>
        </p:spPr>
        <p:txBody>
          <a:bodyPr lIns="0" tIns="0" rIns="0" bIns="0"/>
          <a:lstStyle>
            <a:lvl1pPr marL="0" indent="0">
              <a:lnSpc>
                <a:spcPct val="100000"/>
              </a:lnSpc>
              <a:spcBef>
                <a:spcPts val="0"/>
              </a:spcBef>
              <a:buNone/>
              <a:defRPr sz="18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Body copy </a:t>
            </a:r>
          </a:p>
        </p:txBody>
      </p:sp>
      <p:sp>
        <p:nvSpPr>
          <p:cNvPr id="18" name="Text Placeholder 7">
            <a:extLst>
              <a:ext uri="{FF2B5EF4-FFF2-40B4-BE49-F238E27FC236}">
                <a16:creationId xmlns:a16="http://schemas.microsoft.com/office/drawing/2014/main" id="{7A8CC6A6-B8EF-4ADA-8ACB-635FC92D805A}"/>
              </a:ext>
            </a:extLst>
          </p:cNvPr>
          <p:cNvSpPr>
            <a:spLocks noGrp="1"/>
          </p:cNvSpPr>
          <p:nvPr>
            <p:ph type="body" sz="quarter" idx="11" hasCustomPrompt="1"/>
          </p:nvPr>
        </p:nvSpPr>
        <p:spPr>
          <a:xfrm>
            <a:off x="456073" y="1219384"/>
            <a:ext cx="11411289" cy="444500"/>
          </a:xfrm>
          <a:prstGeom prst="rect">
            <a:avLst/>
          </a:prstGeom>
        </p:spPr>
        <p:txBody>
          <a:bodyPr lIns="0" tIns="0" rIns="0" bIns="0" anchor="t"/>
          <a:lstStyle>
            <a:lvl1pPr marL="0" indent="0">
              <a:lnSpc>
                <a:spcPct val="100000"/>
              </a:lnSpc>
              <a:spcBef>
                <a:spcPts val="0"/>
              </a:spcBef>
              <a:buNone/>
              <a:defRPr sz="2400" b="1">
                <a:solidFill>
                  <a:schemeClr val="accent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Subheading</a:t>
            </a:r>
          </a:p>
        </p:txBody>
      </p:sp>
      <p:sp>
        <p:nvSpPr>
          <p:cNvPr id="20" name="Slide Number Placeholder 5">
            <a:extLst>
              <a:ext uri="{FF2B5EF4-FFF2-40B4-BE49-F238E27FC236}">
                <a16:creationId xmlns:a16="http://schemas.microsoft.com/office/drawing/2014/main" id="{34CE4278-9CD3-4616-AF02-37C30AB7B919}"/>
              </a:ext>
            </a:extLst>
          </p:cNvPr>
          <p:cNvSpPr txBox="1">
            <a:spLocks/>
          </p:cNvSpPr>
          <p:nvPr userDrawn="1"/>
        </p:nvSpPr>
        <p:spPr>
          <a:xfrm>
            <a:off x="455613" y="6437575"/>
            <a:ext cx="252000" cy="153888"/>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00" smtClean="0">
                <a:solidFill>
                  <a:schemeClr val="accent1"/>
                </a:solidFill>
                <a:latin typeface="+mn-lt"/>
                <a:ea typeface="Nokia Pure Text Light" panose="020B0304040602060303" pitchFamily="34" charset="0"/>
                <a:cs typeface="Nokia Pure Text Light" panose="020B0304040602060303" pitchFamily="34" charset="0"/>
              </a:rPr>
              <a:pPr>
                <a:defRPr/>
              </a:pPr>
              <a:t>‹#›</a:t>
            </a:fld>
            <a:endParaRPr lang="en-US" sz="1100">
              <a:solidFill>
                <a:schemeClr val="accent1"/>
              </a:solidFill>
              <a:latin typeface="+mn-lt"/>
              <a:ea typeface="Nokia Pure Text Light" panose="020B0304040602060303" pitchFamily="34" charset="0"/>
              <a:cs typeface="Nokia Pure Text Light" panose="020B0304040602060303" pitchFamily="34" charset="0"/>
            </a:endParaRPr>
          </a:p>
        </p:txBody>
      </p:sp>
      <p:pic>
        <p:nvPicPr>
          <p:cNvPr id="3" name="Picture 2" descr="A black background with white text&#10;&#10;AI-generated content may be incorrect.">
            <a:extLst>
              <a:ext uri="{FF2B5EF4-FFF2-40B4-BE49-F238E27FC236}">
                <a16:creationId xmlns:a16="http://schemas.microsoft.com/office/drawing/2014/main" id="{059488E6-F27F-6E3D-F810-183F5DC3A8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77844" y="262747"/>
            <a:ext cx="1589518" cy="411611"/>
          </a:xfrm>
          <a:prstGeom prst="rect">
            <a:avLst/>
          </a:prstGeom>
        </p:spPr>
      </p:pic>
    </p:spTree>
    <p:extLst>
      <p:ext uri="{BB962C8B-B14F-4D97-AF65-F5344CB8AC3E}">
        <p14:creationId xmlns:p14="http://schemas.microsoft.com/office/powerpoint/2010/main" val="41969766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ext slides_white_text only">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3E4D5C5-EF4D-4999-BC08-EAB0F40D9CB3}"/>
              </a:ext>
            </a:extLst>
          </p:cNvPr>
          <p:cNvSpPr>
            <a:spLocks noGrp="1"/>
          </p:cNvSpPr>
          <p:nvPr>
            <p:ph type="body" sz="quarter" idx="10" hasCustomPrompt="1"/>
          </p:nvPr>
        </p:nvSpPr>
        <p:spPr>
          <a:xfrm>
            <a:off x="456074" y="266700"/>
            <a:ext cx="9613900" cy="444500"/>
          </a:xfrm>
          <a:prstGeom prst="rect">
            <a:avLst/>
          </a:prstGeom>
        </p:spPr>
        <p:txBody>
          <a:bodyPr lIns="0" tIns="0" rIns="0" bIns="0" anchor="ctr"/>
          <a:lstStyle>
            <a:lvl1pPr marL="0" indent="0">
              <a:lnSpc>
                <a:spcPct val="100000"/>
              </a:lnSpc>
              <a:spcBef>
                <a:spcPts val="0"/>
              </a:spcBef>
              <a:buNone/>
              <a:defRPr sz="2800" b="1">
                <a:solidFill>
                  <a:schemeClr val="accent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Heading</a:t>
            </a:r>
          </a:p>
        </p:txBody>
      </p:sp>
      <p:sp>
        <p:nvSpPr>
          <p:cNvPr id="17" name="Text Placeholder 12">
            <a:extLst>
              <a:ext uri="{FF2B5EF4-FFF2-40B4-BE49-F238E27FC236}">
                <a16:creationId xmlns:a16="http://schemas.microsoft.com/office/drawing/2014/main" id="{66F0C046-3AD7-42BD-B595-BA643F722F57}"/>
              </a:ext>
            </a:extLst>
          </p:cNvPr>
          <p:cNvSpPr>
            <a:spLocks noGrp="1"/>
          </p:cNvSpPr>
          <p:nvPr>
            <p:ph type="body" sz="quarter" idx="12" hasCustomPrompt="1"/>
          </p:nvPr>
        </p:nvSpPr>
        <p:spPr>
          <a:xfrm>
            <a:off x="455613" y="1988456"/>
            <a:ext cx="11412537" cy="4120243"/>
          </a:xfrm>
          <a:prstGeom prst="rect">
            <a:avLst/>
          </a:prstGeom>
        </p:spPr>
        <p:txBody>
          <a:bodyPr lIns="0" tIns="0" rIns="0" bIns="0"/>
          <a:lstStyle>
            <a:lvl1pPr marL="0" indent="0">
              <a:lnSpc>
                <a:spcPct val="100000"/>
              </a:lnSpc>
              <a:spcBef>
                <a:spcPts val="0"/>
              </a:spcBef>
              <a:buNone/>
              <a:defRPr sz="18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Body copy </a:t>
            </a:r>
          </a:p>
        </p:txBody>
      </p:sp>
      <p:sp>
        <p:nvSpPr>
          <p:cNvPr id="18" name="Text Placeholder 7">
            <a:extLst>
              <a:ext uri="{FF2B5EF4-FFF2-40B4-BE49-F238E27FC236}">
                <a16:creationId xmlns:a16="http://schemas.microsoft.com/office/drawing/2014/main" id="{7A8CC6A6-B8EF-4ADA-8ACB-635FC92D805A}"/>
              </a:ext>
            </a:extLst>
          </p:cNvPr>
          <p:cNvSpPr>
            <a:spLocks noGrp="1"/>
          </p:cNvSpPr>
          <p:nvPr>
            <p:ph type="body" sz="quarter" idx="11" hasCustomPrompt="1"/>
          </p:nvPr>
        </p:nvSpPr>
        <p:spPr>
          <a:xfrm>
            <a:off x="456073" y="1219384"/>
            <a:ext cx="11411289" cy="444500"/>
          </a:xfrm>
          <a:prstGeom prst="rect">
            <a:avLst/>
          </a:prstGeom>
        </p:spPr>
        <p:txBody>
          <a:bodyPr lIns="0" tIns="0" rIns="0" bIns="0" anchor="t"/>
          <a:lstStyle>
            <a:lvl1pPr marL="0" indent="0">
              <a:lnSpc>
                <a:spcPct val="100000"/>
              </a:lnSpc>
              <a:spcBef>
                <a:spcPts val="0"/>
              </a:spcBef>
              <a:buNone/>
              <a:defRPr sz="2400" b="1">
                <a:solidFill>
                  <a:schemeClr val="accent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Subheading</a:t>
            </a:r>
          </a:p>
        </p:txBody>
      </p:sp>
      <p:sp>
        <p:nvSpPr>
          <p:cNvPr id="20" name="Slide Number Placeholder 5">
            <a:extLst>
              <a:ext uri="{FF2B5EF4-FFF2-40B4-BE49-F238E27FC236}">
                <a16:creationId xmlns:a16="http://schemas.microsoft.com/office/drawing/2014/main" id="{34CE4278-9CD3-4616-AF02-37C30AB7B919}"/>
              </a:ext>
            </a:extLst>
          </p:cNvPr>
          <p:cNvSpPr txBox="1">
            <a:spLocks/>
          </p:cNvSpPr>
          <p:nvPr userDrawn="1"/>
        </p:nvSpPr>
        <p:spPr>
          <a:xfrm>
            <a:off x="455613" y="6437575"/>
            <a:ext cx="252000" cy="153888"/>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00" smtClean="0">
                <a:solidFill>
                  <a:schemeClr val="accent1"/>
                </a:solidFill>
                <a:latin typeface="+mn-lt"/>
                <a:ea typeface="Nokia Pure Text Light" panose="020B0304040602060303" pitchFamily="34" charset="0"/>
                <a:cs typeface="Nokia Pure Text Light" panose="020B0304040602060303" pitchFamily="34" charset="0"/>
              </a:rPr>
              <a:pPr>
                <a:defRPr/>
              </a:pPr>
              <a:t>‹#›</a:t>
            </a:fld>
            <a:endParaRPr lang="en-US" sz="1100">
              <a:solidFill>
                <a:schemeClr val="accent1"/>
              </a:solidFill>
              <a:latin typeface="+mn-lt"/>
              <a:ea typeface="Nokia Pure Text Light" panose="020B0304040602060303" pitchFamily="34" charset="0"/>
              <a:cs typeface="Nokia Pure Text Light" panose="020B0304040602060303" pitchFamily="34" charset="0"/>
            </a:endParaRPr>
          </a:p>
        </p:txBody>
      </p:sp>
      <p:pic>
        <p:nvPicPr>
          <p:cNvPr id="2" name="Picture 1" descr="A black background with white text&#10;&#10;Description automatically generated">
            <a:extLst>
              <a:ext uri="{FF2B5EF4-FFF2-40B4-BE49-F238E27FC236}">
                <a16:creationId xmlns:a16="http://schemas.microsoft.com/office/drawing/2014/main" id="{BAA711AE-0C82-FC9F-9C7F-20B556E18C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49474" y="266700"/>
            <a:ext cx="1517888" cy="393062"/>
          </a:xfrm>
          <a:prstGeom prst="rect">
            <a:avLst/>
          </a:prstGeom>
        </p:spPr>
      </p:pic>
    </p:spTree>
    <p:extLst>
      <p:ext uri="{BB962C8B-B14F-4D97-AF65-F5344CB8AC3E}">
        <p14:creationId xmlns:p14="http://schemas.microsoft.com/office/powerpoint/2010/main" val="16537769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ext slides_white_text only">
    <p:spTree>
      <p:nvGrpSpPr>
        <p:cNvPr id="1" name=""/>
        <p:cNvGrpSpPr/>
        <p:nvPr/>
      </p:nvGrpSpPr>
      <p:grpSpPr>
        <a:xfrm>
          <a:off x="0" y="0"/>
          <a:ext cx="0" cy="0"/>
          <a:chOff x="0" y="0"/>
          <a:chExt cx="0" cy="0"/>
        </a:xfrm>
      </p:grpSpPr>
      <p:pic>
        <p:nvPicPr>
          <p:cNvPr id="2" name="Picture 1" descr="A picture containing building, person, stair, step&#10;&#10;Description automatically generated">
            <a:extLst>
              <a:ext uri="{FF2B5EF4-FFF2-40B4-BE49-F238E27FC236}">
                <a16:creationId xmlns:a16="http://schemas.microsoft.com/office/drawing/2014/main" id="{7F438942-AE09-43A3-9834-E54BA8BA749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981950" y="0"/>
            <a:ext cx="4210050" cy="6857278"/>
          </a:xfrm>
          <a:prstGeom prst="rect">
            <a:avLst/>
          </a:prstGeom>
        </p:spPr>
      </p:pic>
      <p:sp>
        <p:nvSpPr>
          <p:cNvPr id="8" name="Text Placeholder 7">
            <a:extLst>
              <a:ext uri="{FF2B5EF4-FFF2-40B4-BE49-F238E27FC236}">
                <a16:creationId xmlns:a16="http://schemas.microsoft.com/office/drawing/2014/main" id="{B3E4D5C5-EF4D-4999-BC08-EAB0F40D9CB3}"/>
              </a:ext>
            </a:extLst>
          </p:cNvPr>
          <p:cNvSpPr>
            <a:spLocks noGrp="1"/>
          </p:cNvSpPr>
          <p:nvPr>
            <p:ph type="body" sz="quarter" idx="10" hasCustomPrompt="1"/>
          </p:nvPr>
        </p:nvSpPr>
        <p:spPr>
          <a:xfrm>
            <a:off x="456074" y="266700"/>
            <a:ext cx="9613900" cy="444500"/>
          </a:xfrm>
          <a:prstGeom prst="rect">
            <a:avLst/>
          </a:prstGeom>
        </p:spPr>
        <p:txBody>
          <a:bodyPr lIns="0" tIns="0" rIns="0" bIns="0" anchor="ctr"/>
          <a:lstStyle>
            <a:lvl1pPr marL="0" indent="0">
              <a:lnSpc>
                <a:spcPct val="100000"/>
              </a:lnSpc>
              <a:spcBef>
                <a:spcPts val="0"/>
              </a:spcBef>
              <a:buNone/>
              <a:defRPr sz="2800" b="1">
                <a:solidFill>
                  <a:schemeClr val="accent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Heading</a:t>
            </a:r>
          </a:p>
        </p:txBody>
      </p:sp>
      <p:sp>
        <p:nvSpPr>
          <p:cNvPr id="17" name="Text Placeholder 12">
            <a:extLst>
              <a:ext uri="{FF2B5EF4-FFF2-40B4-BE49-F238E27FC236}">
                <a16:creationId xmlns:a16="http://schemas.microsoft.com/office/drawing/2014/main" id="{66F0C046-3AD7-42BD-B595-BA643F722F57}"/>
              </a:ext>
            </a:extLst>
          </p:cNvPr>
          <p:cNvSpPr>
            <a:spLocks noGrp="1"/>
          </p:cNvSpPr>
          <p:nvPr>
            <p:ph type="body" sz="quarter" idx="12" hasCustomPrompt="1"/>
          </p:nvPr>
        </p:nvSpPr>
        <p:spPr>
          <a:xfrm>
            <a:off x="455613" y="1988456"/>
            <a:ext cx="11412537" cy="4120243"/>
          </a:xfrm>
          <a:prstGeom prst="rect">
            <a:avLst/>
          </a:prstGeom>
        </p:spPr>
        <p:txBody>
          <a:bodyPr lIns="0" tIns="0" rIns="0" bIns="0"/>
          <a:lstStyle>
            <a:lvl1pPr marL="0" indent="0">
              <a:lnSpc>
                <a:spcPct val="100000"/>
              </a:lnSpc>
              <a:spcBef>
                <a:spcPts val="0"/>
              </a:spcBef>
              <a:buNone/>
              <a:defRPr sz="18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Body copy </a:t>
            </a:r>
          </a:p>
        </p:txBody>
      </p:sp>
      <p:sp>
        <p:nvSpPr>
          <p:cNvPr id="18" name="Text Placeholder 7">
            <a:extLst>
              <a:ext uri="{FF2B5EF4-FFF2-40B4-BE49-F238E27FC236}">
                <a16:creationId xmlns:a16="http://schemas.microsoft.com/office/drawing/2014/main" id="{7A8CC6A6-B8EF-4ADA-8ACB-635FC92D805A}"/>
              </a:ext>
            </a:extLst>
          </p:cNvPr>
          <p:cNvSpPr>
            <a:spLocks noGrp="1"/>
          </p:cNvSpPr>
          <p:nvPr>
            <p:ph type="body" sz="quarter" idx="11" hasCustomPrompt="1"/>
          </p:nvPr>
        </p:nvSpPr>
        <p:spPr>
          <a:xfrm>
            <a:off x="456073" y="1219384"/>
            <a:ext cx="11411289" cy="444500"/>
          </a:xfrm>
          <a:prstGeom prst="rect">
            <a:avLst/>
          </a:prstGeom>
        </p:spPr>
        <p:txBody>
          <a:bodyPr lIns="0" tIns="0" rIns="0" bIns="0" anchor="t"/>
          <a:lstStyle>
            <a:lvl1pPr marL="0" indent="0">
              <a:lnSpc>
                <a:spcPct val="100000"/>
              </a:lnSpc>
              <a:spcBef>
                <a:spcPts val="0"/>
              </a:spcBef>
              <a:buNone/>
              <a:defRPr sz="2400" b="1">
                <a:solidFill>
                  <a:schemeClr val="accent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Subheading</a:t>
            </a:r>
          </a:p>
        </p:txBody>
      </p:sp>
      <p:sp>
        <p:nvSpPr>
          <p:cNvPr id="19" name="TextBox 18">
            <a:extLst>
              <a:ext uri="{FF2B5EF4-FFF2-40B4-BE49-F238E27FC236}">
                <a16:creationId xmlns:a16="http://schemas.microsoft.com/office/drawing/2014/main" id="{198AC4E7-D2DB-4B8B-A6E9-FB8D791D0545}"/>
              </a:ext>
            </a:extLst>
          </p:cNvPr>
          <p:cNvSpPr txBox="1"/>
          <p:nvPr userDrawn="1"/>
        </p:nvSpPr>
        <p:spPr>
          <a:xfrm>
            <a:off x="843087" y="6437412"/>
            <a:ext cx="1800000" cy="153888"/>
          </a:xfrm>
          <a:prstGeom prst="rect">
            <a:avLst/>
          </a:prstGeom>
          <a:noFill/>
        </p:spPr>
        <p:txBody>
          <a:bodyPr wrap="square" lIns="0" tIns="0" rIns="0" bIns="0" anchor="b">
            <a:spAutoFit/>
          </a:bodyPr>
          <a:lstStyle/>
          <a:p>
            <a:r>
              <a:rPr lang="en-US" sz="1000">
                <a:solidFill>
                  <a:schemeClr val="accent1"/>
                </a:solidFill>
                <a:latin typeface="+mn-lt"/>
                <a:ea typeface="Nokia Pure Text Light" panose="020B0304040602060303" pitchFamily="34" charset="0"/>
                <a:cs typeface="Nokia Pure Text Light" panose="020B0304040602060303" pitchFamily="34" charset="0"/>
              </a:rPr>
              <a:t>© 2022 Doctor Care Anywhere</a:t>
            </a:r>
          </a:p>
        </p:txBody>
      </p:sp>
      <p:sp>
        <p:nvSpPr>
          <p:cNvPr id="20" name="Slide Number Placeholder 5">
            <a:extLst>
              <a:ext uri="{FF2B5EF4-FFF2-40B4-BE49-F238E27FC236}">
                <a16:creationId xmlns:a16="http://schemas.microsoft.com/office/drawing/2014/main" id="{34CE4278-9CD3-4616-AF02-37C30AB7B919}"/>
              </a:ext>
            </a:extLst>
          </p:cNvPr>
          <p:cNvSpPr txBox="1">
            <a:spLocks/>
          </p:cNvSpPr>
          <p:nvPr userDrawn="1"/>
        </p:nvSpPr>
        <p:spPr>
          <a:xfrm>
            <a:off x="455613" y="6437575"/>
            <a:ext cx="252000" cy="153888"/>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00" smtClean="0">
                <a:solidFill>
                  <a:schemeClr val="accent1"/>
                </a:solidFill>
                <a:latin typeface="+mn-lt"/>
                <a:ea typeface="Nokia Pure Text Light" panose="020B0304040602060303" pitchFamily="34" charset="0"/>
                <a:cs typeface="Nokia Pure Text Light" panose="020B0304040602060303" pitchFamily="34" charset="0"/>
              </a:rPr>
              <a:pPr>
                <a:defRPr/>
              </a:pPr>
              <a:t>‹#›</a:t>
            </a:fld>
            <a:endParaRPr lang="en-US" sz="1100">
              <a:solidFill>
                <a:schemeClr val="accent1"/>
              </a:solidFill>
              <a:latin typeface="+mn-lt"/>
              <a:ea typeface="Nokia Pure Text Light" panose="020B0304040602060303" pitchFamily="34" charset="0"/>
              <a:cs typeface="Nokia Pure Text Light" panose="020B0304040602060303" pitchFamily="34" charset="0"/>
            </a:endParaRPr>
          </a:p>
        </p:txBody>
      </p:sp>
      <p:pic>
        <p:nvPicPr>
          <p:cNvPr id="3" name="Picture 2" descr="A picture containing drawing&#10;&#10;Description automatically generated">
            <a:extLst>
              <a:ext uri="{FF2B5EF4-FFF2-40B4-BE49-F238E27FC236}">
                <a16:creationId xmlns:a16="http://schemas.microsoft.com/office/drawing/2014/main" id="{77A8E98D-8FD7-48A8-B62D-8D21E5FEBC5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282017" y="315712"/>
            <a:ext cx="1585228" cy="414000"/>
          </a:xfrm>
          <a:prstGeom prst="rect">
            <a:avLst/>
          </a:prstGeom>
        </p:spPr>
      </p:pic>
    </p:spTree>
    <p:extLst>
      <p:ext uri="{BB962C8B-B14F-4D97-AF65-F5344CB8AC3E}">
        <p14:creationId xmlns:p14="http://schemas.microsoft.com/office/powerpoint/2010/main" val="9705118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ext slides_white_text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087469-C70C-4E2E-8614-52C99E8F3DCD}"/>
              </a:ext>
            </a:extLst>
          </p:cNvPr>
          <p:cNvSpPr/>
          <p:nvPr userDrawn="1"/>
        </p:nvSpPr>
        <p:spPr>
          <a:xfrm>
            <a:off x="0" y="0"/>
            <a:ext cx="458606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B3E4D5C5-EF4D-4999-BC08-EAB0F40D9CB3}"/>
              </a:ext>
            </a:extLst>
          </p:cNvPr>
          <p:cNvSpPr>
            <a:spLocks noGrp="1"/>
          </p:cNvSpPr>
          <p:nvPr>
            <p:ph type="body" sz="quarter" idx="10" hasCustomPrompt="1"/>
          </p:nvPr>
        </p:nvSpPr>
        <p:spPr>
          <a:xfrm>
            <a:off x="456074" y="266700"/>
            <a:ext cx="9613900" cy="444500"/>
          </a:xfrm>
          <a:prstGeom prst="rect">
            <a:avLst/>
          </a:prstGeom>
        </p:spPr>
        <p:txBody>
          <a:bodyPr lIns="0" tIns="0" rIns="0" bIns="0" anchor="ctr"/>
          <a:lstStyle>
            <a:lvl1pPr marL="0" indent="0">
              <a:lnSpc>
                <a:spcPct val="100000"/>
              </a:lnSpc>
              <a:spcBef>
                <a:spcPts val="0"/>
              </a:spcBef>
              <a:buNone/>
              <a:defRPr sz="2800" b="1">
                <a:solidFill>
                  <a:schemeClr val="bg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Heading</a:t>
            </a:r>
          </a:p>
        </p:txBody>
      </p:sp>
      <p:pic>
        <p:nvPicPr>
          <p:cNvPr id="11" name="Picture 10" descr="A close up of a sign&#10;&#10;Description automatically generated">
            <a:extLst>
              <a:ext uri="{FF2B5EF4-FFF2-40B4-BE49-F238E27FC236}">
                <a16:creationId xmlns:a16="http://schemas.microsoft.com/office/drawing/2014/main" id="{75E67ED2-ACBA-4F24-88ED-13E6EC76DC1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279405" y="306824"/>
            <a:ext cx="1587958" cy="423425"/>
          </a:xfrm>
          <a:prstGeom prst="rect">
            <a:avLst/>
          </a:prstGeom>
        </p:spPr>
      </p:pic>
      <p:sp>
        <p:nvSpPr>
          <p:cNvPr id="17" name="Text Placeholder 12">
            <a:extLst>
              <a:ext uri="{FF2B5EF4-FFF2-40B4-BE49-F238E27FC236}">
                <a16:creationId xmlns:a16="http://schemas.microsoft.com/office/drawing/2014/main" id="{66F0C046-3AD7-42BD-B595-BA643F722F57}"/>
              </a:ext>
            </a:extLst>
          </p:cNvPr>
          <p:cNvSpPr>
            <a:spLocks noGrp="1"/>
          </p:cNvSpPr>
          <p:nvPr>
            <p:ph type="body" sz="quarter" idx="12" hasCustomPrompt="1"/>
          </p:nvPr>
        </p:nvSpPr>
        <p:spPr>
          <a:xfrm>
            <a:off x="455613" y="1988456"/>
            <a:ext cx="11412537" cy="4120243"/>
          </a:xfrm>
          <a:prstGeom prst="rect">
            <a:avLst/>
          </a:prstGeom>
        </p:spPr>
        <p:txBody>
          <a:bodyPr lIns="0" tIns="0" rIns="0" bIns="0"/>
          <a:lstStyle>
            <a:lvl1pPr marL="0" indent="0">
              <a:lnSpc>
                <a:spcPct val="100000"/>
              </a:lnSpc>
              <a:spcBef>
                <a:spcPts val="0"/>
              </a:spcBef>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Body copy </a:t>
            </a:r>
          </a:p>
        </p:txBody>
      </p:sp>
      <p:sp>
        <p:nvSpPr>
          <p:cNvPr id="18" name="Text Placeholder 7">
            <a:extLst>
              <a:ext uri="{FF2B5EF4-FFF2-40B4-BE49-F238E27FC236}">
                <a16:creationId xmlns:a16="http://schemas.microsoft.com/office/drawing/2014/main" id="{7A8CC6A6-B8EF-4ADA-8ACB-635FC92D805A}"/>
              </a:ext>
            </a:extLst>
          </p:cNvPr>
          <p:cNvSpPr>
            <a:spLocks noGrp="1"/>
          </p:cNvSpPr>
          <p:nvPr>
            <p:ph type="body" sz="quarter" idx="11" hasCustomPrompt="1"/>
          </p:nvPr>
        </p:nvSpPr>
        <p:spPr>
          <a:xfrm>
            <a:off x="456073" y="1219384"/>
            <a:ext cx="11411289" cy="444500"/>
          </a:xfrm>
          <a:prstGeom prst="rect">
            <a:avLst/>
          </a:prstGeom>
        </p:spPr>
        <p:txBody>
          <a:bodyPr lIns="0" tIns="0" rIns="0" bIns="0" anchor="t"/>
          <a:lstStyle>
            <a:lvl1pPr marL="0" indent="0">
              <a:lnSpc>
                <a:spcPct val="100000"/>
              </a:lnSpc>
              <a:spcBef>
                <a:spcPts val="0"/>
              </a:spcBef>
              <a:buNone/>
              <a:defRPr sz="2400" b="1">
                <a:solidFill>
                  <a:schemeClr val="bg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Subheading</a:t>
            </a:r>
          </a:p>
        </p:txBody>
      </p:sp>
      <p:sp>
        <p:nvSpPr>
          <p:cNvPr id="19" name="TextBox 18">
            <a:extLst>
              <a:ext uri="{FF2B5EF4-FFF2-40B4-BE49-F238E27FC236}">
                <a16:creationId xmlns:a16="http://schemas.microsoft.com/office/drawing/2014/main" id="{198AC4E7-D2DB-4B8B-A6E9-FB8D791D0545}"/>
              </a:ext>
            </a:extLst>
          </p:cNvPr>
          <p:cNvSpPr txBox="1"/>
          <p:nvPr userDrawn="1"/>
        </p:nvSpPr>
        <p:spPr>
          <a:xfrm>
            <a:off x="843087" y="6437412"/>
            <a:ext cx="1800000" cy="153888"/>
          </a:xfrm>
          <a:prstGeom prst="rect">
            <a:avLst/>
          </a:prstGeom>
          <a:noFill/>
        </p:spPr>
        <p:txBody>
          <a:bodyPr wrap="square" lIns="0" tIns="0" rIns="0" bIns="0" anchor="b">
            <a:spAutoFit/>
          </a:bodyPr>
          <a:lstStyle/>
          <a:p>
            <a:r>
              <a:rPr lang="en-US" sz="1000">
                <a:solidFill>
                  <a:schemeClr val="bg1"/>
                </a:solidFill>
                <a:latin typeface="+mn-lt"/>
                <a:ea typeface="Nokia Pure Text Light" panose="020B0304040602060303" pitchFamily="34" charset="0"/>
                <a:cs typeface="Nokia Pure Text Light" panose="020B0304040602060303" pitchFamily="34" charset="0"/>
              </a:rPr>
              <a:t>© 2022 Doctor Care Anywhere</a:t>
            </a:r>
          </a:p>
        </p:txBody>
      </p:sp>
      <p:sp>
        <p:nvSpPr>
          <p:cNvPr id="20" name="Slide Number Placeholder 5">
            <a:extLst>
              <a:ext uri="{FF2B5EF4-FFF2-40B4-BE49-F238E27FC236}">
                <a16:creationId xmlns:a16="http://schemas.microsoft.com/office/drawing/2014/main" id="{34CE4278-9CD3-4616-AF02-37C30AB7B919}"/>
              </a:ext>
            </a:extLst>
          </p:cNvPr>
          <p:cNvSpPr txBox="1">
            <a:spLocks/>
          </p:cNvSpPr>
          <p:nvPr userDrawn="1"/>
        </p:nvSpPr>
        <p:spPr>
          <a:xfrm>
            <a:off x="455613" y="6437575"/>
            <a:ext cx="252000" cy="153888"/>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00" smtClean="0">
                <a:solidFill>
                  <a:schemeClr val="bg1"/>
                </a:solidFill>
                <a:latin typeface="+mn-lt"/>
                <a:ea typeface="Nokia Pure Text Light" panose="020B0304040602060303" pitchFamily="34" charset="0"/>
                <a:cs typeface="Nokia Pure Text Light" panose="020B0304040602060303" pitchFamily="34" charset="0"/>
              </a:rPr>
              <a:pPr>
                <a:defRPr/>
              </a:pPr>
              <a:t>‹#›</a:t>
            </a:fld>
            <a:endParaRPr lang="en-US" sz="1100">
              <a:solidFill>
                <a:schemeClr val="bg1"/>
              </a:solidFill>
              <a:latin typeface="+mn-lt"/>
              <a:ea typeface="Nokia Pure Text Light" panose="020B0304040602060303" pitchFamily="34" charset="0"/>
              <a:cs typeface="Nokia Pure Text Light" panose="020B0304040602060303" pitchFamily="34" charset="0"/>
            </a:endParaRPr>
          </a:p>
        </p:txBody>
      </p:sp>
    </p:spTree>
    <p:extLst>
      <p:ext uri="{BB962C8B-B14F-4D97-AF65-F5344CB8AC3E}">
        <p14:creationId xmlns:p14="http://schemas.microsoft.com/office/powerpoint/2010/main" val="3957762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ext slides_blue_text only">
    <p:bg>
      <p:bgPr>
        <a:solidFill>
          <a:schemeClr val="accent6">
            <a:alpha val="43000"/>
          </a:schemeClr>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3E4D5C5-EF4D-4999-BC08-EAB0F40D9CB3}"/>
              </a:ext>
            </a:extLst>
          </p:cNvPr>
          <p:cNvSpPr>
            <a:spLocks noGrp="1"/>
          </p:cNvSpPr>
          <p:nvPr>
            <p:ph type="body" sz="quarter" idx="10" hasCustomPrompt="1"/>
          </p:nvPr>
        </p:nvSpPr>
        <p:spPr>
          <a:xfrm>
            <a:off x="456074" y="388196"/>
            <a:ext cx="9613900" cy="444500"/>
          </a:xfrm>
          <a:prstGeom prst="rect">
            <a:avLst/>
          </a:prstGeom>
        </p:spPr>
        <p:txBody>
          <a:bodyPr lIns="0" tIns="0" rIns="0" bIns="0" anchor="ctr"/>
          <a:lstStyle>
            <a:lvl1pPr marL="0" indent="0">
              <a:lnSpc>
                <a:spcPct val="100000"/>
              </a:lnSpc>
              <a:spcBef>
                <a:spcPts val="0"/>
              </a:spcBef>
              <a:buNone/>
              <a:defRPr sz="3600" b="0">
                <a:solidFill>
                  <a:schemeClr val="accent6">
                    <a:lumMod val="50000"/>
                  </a:schemeClr>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Heading</a:t>
            </a:r>
          </a:p>
        </p:txBody>
      </p:sp>
      <p:sp>
        <p:nvSpPr>
          <p:cNvPr id="7" name="Text Placeholder 7">
            <a:extLst>
              <a:ext uri="{FF2B5EF4-FFF2-40B4-BE49-F238E27FC236}">
                <a16:creationId xmlns:a16="http://schemas.microsoft.com/office/drawing/2014/main" id="{1CE4E860-6F96-471B-8191-1052F7B0BEAE}"/>
              </a:ext>
            </a:extLst>
          </p:cNvPr>
          <p:cNvSpPr>
            <a:spLocks noGrp="1"/>
          </p:cNvSpPr>
          <p:nvPr>
            <p:ph type="body" sz="quarter" idx="11" hasCustomPrompt="1"/>
          </p:nvPr>
        </p:nvSpPr>
        <p:spPr>
          <a:xfrm>
            <a:off x="456073" y="1219384"/>
            <a:ext cx="11411289" cy="444500"/>
          </a:xfrm>
          <a:prstGeom prst="rect">
            <a:avLst/>
          </a:prstGeom>
        </p:spPr>
        <p:txBody>
          <a:bodyPr lIns="0" tIns="0" rIns="0" bIns="0" anchor="t"/>
          <a:lstStyle>
            <a:lvl1pPr marL="0" indent="0">
              <a:lnSpc>
                <a:spcPct val="100000"/>
              </a:lnSpc>
              <a:spcBef>
                <a:spcPts val="0"/>
              </a:spcBef>
              <a:buNone/>
              <a:defRPr sz="2000" b="0">
                <a:solidFill>
                  <a:schemeClr val="tx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Subheading</a:t>
            </a:r>
          </a:p>
        </p:txBody>
      </p:sp>
      <p:sp>
        <p:nvSpPr>
          <p:cNvPr id="9" name="Text Placeholder 12">
            <a:extLst>
              <a:ext uri="{FF2B5EF4-FFF2-40B4-BE49-F238E27FC236}">
                <a16:creationId xmlns:a16="http://schemas.microsoft.com/office/drawing/2014/main" id="{64CE6867-82F3-4479-960A-0887C12DF7C8}"/>
              </a:ext>
            </a:extLst>
          </p:cNvPr>
          <p:cNvSpPr>
            <a:spLocks noGrp="1"/>
          </p:cNvSpPr>
          <p:nvPr>
            <p:ph type="body" sz="quarter" idx="12" hasCustomPrompt="1"/>
          </p:nvPr>
        </p:nvSpPr>
        <p:spPr>
          <a:xfrm>
            <a:off x="455613" y="1988456"/>
            <a:ext cx="5640387" cy="4120243"/>
          </a:xfrm>
          <a:prstGeom prst="rect">
            <a:avLst/>
          </a:prstGeom>
        </p:spPr>
        <p:txBody>
          <a:bodyPr lIns="0" tIns="0" rIns="0" bIns="0"/>
          <a:lstStyle>
            <a:lvl1pPr marL="0" indent="0">
              <a:lnSpc>
                <a:spcPct val="100000"/>
              </a:lnSpc>
              <a:spcBef>
                <a:spcPts val="0"/>
              </a:spcBef>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Body copy </a:t>
            </a:r>
          </a:p>
        </p:txBody>
      </p:sp>
      <p:sp>
        <p:nvSpPr>
          <p:cNvPr id="14" name="Slide Number Placeholder 5">
            <a:extLst>
              <a:ext uri="{FF2B5EF4-FFF2-40B4-BE49-F238E27FC236}">
                <a16:creationId xmlns:a16="http://schemas.microsoft.com/office/drawing/2014/main" id="{64C15787-EFBD-4BAC-BABD-BA9CA4DDF754}"/>
              </a:ext>
            </a:extLst>
          </p:cNvPr>
          <p:cNvSpPr txBox="1">
            <a:spLocks/>
          </p:cNvSpPr>
          <p:nvPr userDrawn="1"/>
        </p:nvSpPr>
        <p:spPr>
          <a:xfrm>
            <a:off x="455613" y="6437575"/>
            <a:ext cx="252000" cy="153888"/>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00" smtClean="0">
                <a:solidFill>
                  <a:schemeClr val="tx1"/>
                </a:solidFill>
                <a:latin typeface="+mn-lt"/>
                <a:ea typeface="Nokia Pure Text Light" panose="020B0304040602060303" pitchFamily="34" charset="0"/>
                <a:cs typeface="Nokia Pure Text Light" panose="020B0304040602060303" pitchFamily="34" charset="0"/>
              </a:rPr>
              <a:pPr>
                <a:defRPr/>
              </a:pPr>
              <a:t>‹#›</a:t>
            </a:fld>
            <a:endParaRPr lang="en-US" sz="1100">
              <a:solidFill>
                <a:schemeClr val="tx1"/>
              </a:solidFill>
              <a:latin typeface="+mn-lt"/>
              <a:ea typeface="Nokia Pure Text Light" panose="020B0304040602060303" pitchFamily="34" charset="0"/>
              <a:cs typeface="Nokia Pure Text Light" panose="020B0304040602060303" pitchFamily="34" charset="0"/>
            </a:endParaRPr>
          </a:p>
        </p:txBody>
      </p:sp>
      <p:pic>
        <p:nvPicPr>
          <p:cNvPr id="16" name="Graphic 15">
            <a:extLst>
              <a:ext uri="{FF2B5EF4-FFF2-40B4-BE49-F238E27FC236}">
                <a16:creationId xmlns:a16="http://schemas.microsoft.com/office/drawing/2014/main" id="{67BBCCF0-B40D-3B86-B91F-6C5A74C6B0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54732" y="198802"/>
            <a:ext cx="1515241" cy="490134"/>
          </a:xfrm>
          <a:prstGeom prst="rect">
            <a:avLst/>
          </a:prstGeom>
        </p:spPr>
      </p:pic>
    </p:spTree>
    <p:extLst>
      <p:ext uri="{BB962C8B-B14F-4D97-AF65-F5344CB8AC3E}">
        <p14:creationId xmlns:p14="http://schemas.microsoft.com/office/powerpoint/2010/main" val="476256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slides_blue_text only">
    <p:bg>
      <p:bgPr>
        <a:solidFill>
          <a:schemeClr val="tx2"/>
        </a:solidFill>
        <a:effectLst/>
      </p:bgPr>
    </p:bg>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C09E3441-79E2-4769-BE45-6E93A58290F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282017" y="315712"/>
            <a:ext cx="1585228" cy="414000"/>
          </a:xfrm>
          <a:prstGeom prst="rect">
            <a:avLst/>
          </a:prstGeom>
        </p:spPr>
      </p:pic>
      <p:sp>
        <p:nvSpPr>
          <p:cNvPr id="8" name="Text Placeholder 7">
            <a:extLst>
              <a:ext uri="{FF2B5EF4-FFF2-40B4-BE49-F238E27FC236}">
                <a16:creationId xmlns:a16="http://schemas.microsoft.com/office/drawing/2014/main" id="{B3E4D5C5-EF4D-4999-BC08-EAB0F40D9CB3}"/>
              </a:ext>
            </a:extLst>
          </p:cNvPr>
          <p:cNvSpPr>
            <a:spLocks noGrp="1"/>
          </p:cNvSpPr>
          <p:nvPr>
            <p:ph type="body" sz="quarter" idx="10" hasCustomPrompt="1"/>
          </p:nvPr>
        </p:nvSpPr>
        <p:spPr>
          <a:xfrm>
            <a:off x="456074" y="266700"/>
            <a:ext cx="9613900" cy="444500"/>
          </a:xfrm>
          <a:prstGeom prst="rect">
            <a:avLst/>
          </a:prstGeom>
        </p:spPr>
        <p:txBody>
          <a:bodyPr lIns="0" tIns="0" rIns="0" bIns="0" anchor="ctr"/>
          <a:lstStyle>
            <a:lvl1pPr marL="0" indent="0">
              <a:lnSpc>
                <a:spcPct val="100000"/>
              </a:lnSpc>
              <a:spcBef>
                <a:spcPts val="0"/>
              </a:spcBef>
              <a:buNone/>
              <a:defRPr sz="2800" b="1">
                <a:solidFill>
                  <a:schemeClr val="bg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Heading</a:t>
            </a:r>
          </a:p>
        </p:txBody>
      </p:sp>
      <p:sp>
        <p:nvSpPr>
          <p:cNvPr id="7" name="Text Placeholder 7">
            <a:extLst>
              <a:ext uri="{FF2B5EF4-FFF2-40B4-BE49-F238E27FC236}">
                <a16:creationId xmlns:a16="http://schemas.microsoft.com/office/drawing/2014/main" id="{1CE4E860-6F96-471B-8191-1052F7B0BEAE}"/>
              </a:ext>
            </a:extLst>
          </p:cNvPr>
          <p:cNvSpPr>
            <a:spLocks noGrp="1"/>
          </p:cNvSpPr>
          <p:nvPr>
            <p:ph type="body" sz="quarter" idx="11" hasCustomPrompt="1"/>
          </p:nvPr>
        </p:nvSpPr>
        <p:spPr>
          <a:xfrm>
            <a:off x="456073" y="1219384"/>
            <a:ext cx="11411289" cy="444500"/>
          </a:xfrm>
          <a:prstGeom prst="rect">
            <a:avLst/>
          </a:prstGeom>
        </p:spPr>
        <p:txBody>
          <a:bodyPr lIns="0" tIns="0" rIns="0" bIns="0" anchor="t"/>
          <a:lstStyle>
            <a:lvl1pPr marL="0" indent="0">
              <a:lnSpc>
                <a:spcPct val="100000"/>
              </a:lnSpc>
              <a:spcBef>
                <a:spcPts val="0"/>
              </a:spcBef>
              <a:buNone/>
              <a:defRPr sz="2400" b="1">
                <a:solidFill>
                  <a:schemeClr val="bg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Subheading</a:t>
            </a:r>
          </a:p>
        </p:txBody>
      </p:sp>
      <p:sp>
        <p:nvSpPr>
          <p:cNvPr id="9" name="Text Placeholder 12">
            <a:extLst>
              <a:ext uri="{FF2B5EF4-FFF2-40B4-BE49-F238E27FC236}">
                <a16:creationId xmlns:a16="http://schemas.microsoft.com/office/drawing/2014/main" id="{64CE6867-82F3-4479-960A-0887C12DF7C8}"/>
              </a:ext>
            </a:extLst>
          </p:cNvPr>
          <p:cNvSpPr>
            <a:spLocks noGrp="1"/>
          </p:cNvSpPr>
          <p:nvPr>
            <p:ph type="body" sz="quarter" idx="12" hasCustomPrompt="1"/>
          </p:nvPr>
        </p:nvSpPr>
        <p:spPr>
          <a:xfrm>
            <a:off x="455613" y="1988456"/>
            <a:ext cx="11412537" cy="4120243"/>
          </a:xfrm>
          <a:prstGeom prst="rect">
            <a:avLst/>
          </a:prstGeom>
        </p:spPr>
        <p:txBody>
          <a:bodyPr lIns="0" tIns="0" rIns="0" bIns="0"/>
          <a:lstStyle>
            <a:lvl1pPr marL="0" indent="0">
              <a:lnSpc>
                <a:spcPct val="100000"/>
              </a:lnSpc>
              <a:spcBef>
                <a:spcPts val="0"/>
              </a:spcBef>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Body copy </a:t>
            </a:r>
          </a:p>
        </p:txBody>
      </p:sp>
      <p:sp>
        <p:nvSpPr>
          <p:cNvPr id="12" name="TextBox 11">
            <a:extLst>
              <a:ext uri="{FF2B5EF4-FFF2-40B4-BE49-F238E27FC236}">
                <a16:creationId xmlns:a16="http://schemas.microsoft.com/office/drawing/2014/main" id="{9F0A793E-4B76-4DCB-B57A-0D31B3472085}"/>
              </a:ext>
            </a:extLst>
          </p:cNvPr>
          <p:cNvSpPr txBox="1"/>
          <p:nvPr userDrawn="1"/>
        </p:nvSpPr>
        <p:spPr>
          <a:xfrm>
            <a:off x="843087" y="6437412"/>
            <a:ext cx="1800000" cy="153888"/>
          </a:xfrm>
          <a:prstGeom prst="rect">
            <a:avLst/>
          </a:prstGeom>
          <a:noFill/>
        </p:spPr>
        <p:txBody>
          <a:bodyPr wrap="square" lIns="0" tIns="0" rIns="0" bIns="0" anchor="b">
            <a:spAutoFit/>
          </a:bodyPr>
          <a:lstStyle/>
          <a:p>
            <a:r>
              <a:rPr lang="en-US" sz="1000">
                <a:solidFill>
                  <a:schemeClr val="bg1"/>
                </a:solidFill>
                <a:latin typeface="+mn-lt"/>
                <a:ea typeface="Nokia Pure Text Light" panose="020B0304040602060303" pitchFamily="34" charset="0"/>
                <a:cs typeface="Nokia Pure Text Light" panose="020B0304040602060303" pitchFamily="34" charset="0"/>
              </a:rPr>
              <a:t>© 2022 Doctor Care Anywhere</a:t>
            </a:r>
          </a:p>
        </p:txBody>
      </p:sp>
      <p:sp>
        <p:nvSpPr>
          <p:cNvPr id="14" name="Slide Number Placeholder 5">
            <a:extLst>
              <a:ext uri="{FF2B5EF4-FFF2-40B4-BE49-F238E27FC236}">
                <a16:creationId xmlns:a16="http://schemas.microsoft.com/office/drawing/2014/main" id="{64C15787-EFBD-4BAC-BABD-BA9CA4DDF754}"/>
              </a:ext>
            </a:extLst>
          </p:cNvPr>
          <p:cNvSpPr txBox="1">
            <a:spLocks/>
          </p:cNvSpPr>
          <p:nvPr userDrawn="1"/>
        </p:nvSpPr>
        <p:spPr>
          <a:xfrm>
            <a:off x="455613" y="6437575"/>
            <a:ext cx="252000" cy="153888"/>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00" smtClean="0">
                <a:solidFill>
                  <a:schemeClr val="bg1"/>
                </a:solidFill>
                <a:latin typeface="+mn-lt"/>
                <a:ea typeface="Nokia Pure Text Light" panose="020B0304040602060303" pitchFamily="34" charset="0"/>
                <a:cs typeface="Nokia Pure Text Light" panose="020B0304040602060303" pitchFamily="34" charset="0"/>
              </a:rPr>
              <a:pPr>
                <a:defRPr/>
              </a:pPr>
              <a:t>‹#›</a:t>
            </a:fld>
            <a:endParaRPr lang="en-US" sz="1100">
              <a:solidFill>
                <a:schemeClr val="bg1"/>
              </a:solidFill>
              <a:latin typeface="+mn-lt"/>
              <a:ea typeface="Nokia Pure Text Light" panose="020B0304040602060303" pitchFamily="34" charset="0"/>
              <a:cs typeface="Nokia Pure Text Light" panose="020B0304040602060303" pitchFamily="34" charset="0"/>
            </a:endParaRPr>
          </a:p>
        </p:txBody>
      </p:sp>
    </p:spTree>
    <p:extLst>
      <p:ext uri="{BB962C8B-B14F-4D97-AF65-F5344CB8AC3E}">
        <p14:creationId xmlns:p14="http://schemas.microsoft.com/office/powerpoint/2010/main" val="10543497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slides_yellow_text only">
    <p:bg>
      <p:bgPr>
        <a:solidFill>
          <a:schemeClr val="bg2"/>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3E4D5C5-EF4D-4999-BC08-EAB0F40D9CB3}"/>
              </a:ext>
            </a:extLst>
          </p:cNvPr>
          <p:cNvSpPr>
            <a:spLocks noGrp="1"/>
          </p:cNvSpPr>
          <p:nvPr>
            <p:ph type="body" sz="quarter" idx="10" hasCustomPrompt="1"/>
          </p:nvPr>
        </p:nvSpPr>
        <p:spPr>
          <a:xfrm>
            <a:off x="456074" y="266700"/>
            <a:ext cx="9613900" cy="444500"/>
          </a:xfrm>
          <a:prstGeom prst="rect">
            <a:avLst/>
          </a:prstGeom>
        </p:spPr>
        <p:txBody>
          <a:bodyPr lIns="0" tIns="0" rIns="0" bIns="0" anchor="ctr"/>
          <a:lstStyle>
            <a:lvl1pPr marL="0" indent="0">
              <a:lnSpc>
                <a:spcPct val="100000"/>
              </a:lnSpc>
              <a:spcBef>
                <a:spcPts val="0"/>
              </a:spcBef>
              <a:buNone/>
              <a:defRPr sz="2800" b="1">
                <a:solidFill>
                  <a:schemeClr val="accent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Heading</a:t>
            </a:r>
          </a:p>
        </p:txBody>
      </p:sp>
      <p:pic>
        <p:nvPicPr>
          <p:cNvPr id="7" name="Picture 6" descr="A close up of a sign&#10;&#10;Description automatically generated">
            <a:extLst>
              <a:ext uri="{FF2B5EF4-FFF2-40B4-BE49-F238E27FC236}">
                <a16:creationId xmlns:a16="http://schemas.microsoft.com/office/drawing/2014/main" id="{C9356A23-D87A-46C4-9A15-DC9454179F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279405" y="306824"/>
            <a:ext cx="1587958" cy="423425"/>
          </a:xfrm>
          <a:prstGeom prst="rect">
            <a:avLst/>
          </a:prstGeom>
        </p:spPr>
      </p:pic>
      <p:sp>
        <p:nvSpPr>
          <p:cNvPr id="15" name="Text Placeholder 7">
            <a:extLst>
              <a:ext uri="{FF2B5EF4-FFF2-40B4-BE49-F238E27FC236}">
                <a16:creationId xmlns:a16="http://schemas.microsoft.com/office/drawing/2014/main" id="{BD9D3D7F-7988-449B-8341-9979C4A298EE}"/>
              </a:ext>
            </a:extLst>
          </p:cNvPr>
          <p:cNvSpPr>
            <a:spLocks noGrp="1"/>
          </p:cNvSpPr>
          <p:nvPr>
            <p:ph type="body" sz="quarter" idx="11" hasCustomPrompt="1"/>
          </p:nvPr>
        </p:nvSpPr>
        <p:spPr>
          <a:xfrm>
            <a:off x="456073" y="1219384"/>
            <a:ext cx="11411289" cy="444500"/>
          </a:xfrm>
          <a:prstGeom prst="rect">
            <a:avLst/>
          </a:prstGeom>
        </p:spPr>
        <p:txBody>
          <a:bodyPr lIns="0" tIns="0" rIns="0" bIns="0" anchor="t"/>
          <a:lstStyle>
            <a:lvl1pPr marL="0" indent="0">
              <a:lnSpc>
                <a:spcPct val="100000"/>
              </a:lnSpc>
              <a:spcBef>
                <a:spcPts val="0"/>
              </a:spcBef>
              <a:buNone/>
              <a:defRPr sz="2400" b="1">
                <a:solidFill>
                  <a:schemeClr val="accent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Subheading</a:t>
            </a:r>
          </a:p>
        </p:txBody>
      </p:sp>
      <p:sp>
        <p:nvSpPr>
          <p:cNvPr id="16" name="Text Placeholder 12">
            <a:extLst>
              <a:ext uri="{FF2B5EF4-FFF2-40B4-BE49-F238E27FC236}">
                <a16:creationId xmlns:a16="http://schemas.microsoft.com/office/drawing/2014/main" id="{60AD26D0-94E2-4C7B-AACF-A5841BDEC452}"/>
              </a:ext>
            </a:extLst>
          </p:cNvPr>
          <p:cNvSpPr>
            <a:spLocks noGrp="1"/>
          </p:cNvSpPr>
          <p:nvPr>
            <p:ph type="body" sz="quarter" idx="12" hasCustomPrompt="1"/>
          </p:nvPr>
        </p:nvSpPr>
        <p:spPr>
          <a:xfrm>
            <a:off x="455613" y="1988456"/>
            <a:ext cx="11412537" cy="4120243"/>
          </a:xfrm>
          <a:prstGeom prst="rect">
            <a:avLst/>
          </a:prstGeom>
        </p:spPr>
        <p:txBody>
          <a:bodyPr lIns="0" tIns="0" rIns="0" bIns="0"/>
          <a:lstStyle>
            <a:lvl1pPr marL="0" indent="0">
              <a:lnSpc>
                <a:spcPct val="100000"/>
              </a:lnSpc>
              <a:spcBef>
                <a:spcPts val="0"/>
              </a:spcBef>
              <a:buNone/>
              <a:defRPr sz="18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Body copy </a:t>
            </a:r>
          </a:p>
        </p:txBody>
      </p:sp>
      <p:sp>
        <p:nvSpPr>
          <p:cNvPr id="17" name="TextBox 16">
            <a:extLst>
              <a:ext uri="{FF2B5EF4-FFF2-40B4-BE49-F238E27FC236}">
                <a16:creationId xmlns:a16="http://schemas.microsoft.com/office/drawing/2014/main" id="{366E6947-909B-49AB-8642-C0758AF2FE8B}"/>
              </a:ext>
            </a:extLst>
          </p:cNvPr>
          <p:cNvSpPr txBox="1"/>
          <p:nvPr userDrawn="1"/>
        </p:nvSpPr>
        <p:spPr>
          <a:xfrm>
            <a:off x="843087" y="6437412"/>
            <a:ext cx="1800000" cy="153888"/>
          </a:xfrm>
          <a:prstGeom prst="rect">
            <a:avLst/>
          </a:prstGeom>
          <a:noFill/>
        </p:spPr>
        <p:txBody>
          <a:bodyPr wrap="square" lIns="0" tIns="0" rIns="0" bIns="0" anchor="b">
            <a:spAutoFit/>
          </a:bodyPr>
          <a:lstStyle/>
          <a:p>
            <a:r>
              <a:rPr lang="en-US" sz="1000">
                <a:solidFill>
                  <a:schemeClr val="accent1"/>
                </a:solidFill>
                <a:latin typeface="+mn-lt"/>
                <a:ea typeface="Nokia Pure Text Light" panose="020B0304040602060303" pitchFamily="34" charset="0"/>
                <a:cs typeface="Nokia Pure Text Light" panose="020B0304040602060303" pitchFamily="34" charset="0"/>
              </a:rPr>
              <a:t>© 2022 Doctor Care Anywhere</a:t>
            </a:r>
          </a:p>
        </p:txBody>
      </p:sp>
      <p:sp>
        <p:nvSpPr>
          <p:cNvPr id="18" name="Slide Number Placeholder 5">
            <a:extLst>
              <a:ext uri="{FF2B5EF4-FFF2-40B4-BE49-F238E27FC236}">
                <a16:creationId xmlns:a16="http://schemas.microsoft.com/office/drawing/2014/main" id="{D07FB9A7-4C63-455A-8F88-EF9AD4642A87}"/>
              </a:ext>
            </a:extLst>
          </p:cNvPr>
          <p:cNvSpPr txBox="1">
            <a:spLocks/>
          </p:cNvSpPr>
          <p:nvPr userDrawn="1"/>
        </p:nvSpPr>
        <p:spPr>
          <a:xfrm>
            <a:off x="455613" y="6437575"/>
            <a:ext cx="252000" cy="153888"/>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00" smtClean="0">
                <a:solidFill>
                  <a:schemeClr val="accent1"/>
                </a:solidFill>
                <a:latin typeface="+mn-lt"/>
                <a:ea typeface="Nokia Pure Text Light" panose="020B0304040602060303" pitchFamily="34" charset="0"/>
                <a:cs typeface="Nokia Pure Text Light" panose="020B0304040602060303" pitchFamily="34" charset="0"/>
              </a:rPr>
              <a:pPr>
                <a:defRPr/>
              </a:pPr>
              <a:t>‹#›</a:t>
            </a:fld>
            <a:endParaRPr lang="en-US" sz="1100">
              <a:solidFill>
                <a:schemeClr val="accent1"/>
              </a:solidFill>
              <a:latin typeface="+mn-lt"/>
              <a:ea typeface="Nokia Pure Text Light" panose="020B0304040602060303" pitchFamily="34" charset="0"/>
              <a:cs typeface="Nokia Pure Text Light" panose="020B0304040602060303" pitchFamily="34" charset="0"/>
            </a:endParaRPr>
          </a:p>
        </p:txBody>
      </p:sp>
    </p:spTree>
    <p:extLst>
      <p:ext uri="{BB962C8B-B14F-4D97-AF65-F5344CB8AC3E}">
        <p14:creationId xmlns:p14="http://schemas.microsoft.com/office/powerpoint/2010/main" val="39007129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slides_dark grey_text only">
    <p:bg>
      <p:bgPr>
        <a:solidFill>
          <a:schemeClr val="accent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3E4D5C5-EF4D-4999-BC08-EAB0F40D9CB3}"/>
              </a:ext>
            </a:extLst>
          </p:cNvPr>
          <p:cNvSpPr>
            <a:spLocks noGrp="1"/>
          </p:cNvSpPr>
          <p:nvPr>
            <p:ph type="body" sz="quarter" idx="10" hasCustomPrompt="1"/>
          </p:nvPr>
        </p:nvSpPr>
        <p:spPr>
          <a:xfrm>
            <a:off x="456074" y="266700"/>
            <a:ext cx="9613900" cy="444500"/>
          </a:xfrm>
          <a:prstGeom prst="rect">
            <a:avLst/>
          </a:prstGeom>
        </p:spPr>
        <p:txBody>
          <a:bodyPr lIns="0" tIns="0" rIns="0" bIns="0" anchor="ctr"/>
          <a:lstStyle>
            <a:lvl1pPr marL="0" indent="0">
              <a:lnSpc>
                <a:spcPct val="100000"/>
              </a:lnSpc>
              <a:spcBef>
                <a:spcPts val="0"/>
              </a:spcBef>
              <a:buNone/>
              <a:defRPr sz="2800" b="1">
                <a:solidFill>
                  <a:schemeClr val="bg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Heading</a:t>
            </a:r>
          </a:p>
        </p:txBody>
      </p:sp>
      <p:pic>
        <p:nvPicPr>
          <p:cNvPr id="6" name="Picture 5" descr="A picture containing drawing&#10;&#10;Description automatically generated">
            <a:extLst>
              <a:ext uri="{FF2B5EF4-FFF2-40B4-BE49-F238E27FC236}">
                <a16:creationId xmlns:a16="http://schemas.microsoft.com/office/drawing/2014/main" id="{B982797C-3D38-4AD6-8CFB-F9C493CB39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07613" y="6226271"/>
            <a:ext cx="1585228" cy="414000"/>
          </a:xfrm>
          <a:prstGeom prst="rect">
            <a:avLst/>
          </a:prstGeom>
        </p:spPr>
      </p:pic>
      <p:sp>
        <p:nvSpPr>
          <p:cNvPr id="15" name="Text Placeholder 7">
            <a:extLst>
              <a:ext uri="{FF2B5EF4-FFF2-40B4-BE49-F238E27FC236}">
                <a16:creationId xmlns:a16="http://schemas.microsoft.com/office/drawing/2014/main" id="{A8CE8EB2-C548-4DF9-AE8B-D1358505A513}"/>
              </a:ext>
            </a:extLst>
          </p:cNvPr>
          <p:cNvSpPr>
            <a:spLocks noGrp="1"/>
          </p:cNvSpPr>
          <p:nvPr>
            <p:ph type="body" sz="quarter" idx="11" hasCustomPrompt="1"/>
          </p:nvPr>
        </p:nvSpPr>
        <p:spPr>
          <a:xfrm>
            <a:off x="456073" y="1219384"/>
            <a:ext cx="11411289" cy="444500"/>
          </a:xfrm>
          <a:prstGeom prst="rect">
            <a:avLst/>
          </a:prstGeom>
        </p:spPr>
        <p:txBody>
          <a:bodyPr lIns="0" tIns="0" rIns="0" bIns="0" anchor="t"/>
          <a:lstStyle>
            <a:lvl1pPr marL="0" indent="0">
              <a:lnSpc>
                <a:spcPct val="100000"/>
              </a:lnSpc>
              <a:spcBef>
                <a:spcPts val="0"/>
              </a:spcBef>
              <a:buNone/>
              <a:defRPr sz="2400" b="1">
                <a:solidFill>
                  <a:schemeClr val="bg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Subheading</a:t>
            </a:r>
          </a:p>
        </p:txBody>
      </p:sp>
      <p:sp>
        <p:nvSpPr>
          <p:cNvPr id="16" name="Text Placeholder 12">
            <a:extLst>
              <a:ext uri="{FF2B5EF4-FFF2-40B4-BE49-F238E27FC236}">
                <a16:creationId xmlns:a16="http://schemas.microsoft.com/office/drawing/2014/main" id="{12CFBA33-6CE4-4EF4-9187-E370F00D4F35}"/>
              </a:ext>
            </a:extLst>
          </p:cNvPr>
          <p:cNvSpPr>
            <a:spLocks noGrp="1"/>
          </p:cNvSpPr>
          <p:nvPr>
            <p:ph type="body" sz="quarter" idx="12" hasCustomPrompt="1"/>
          </p:nvPr>
        </p:nvSpPr>
        <p:spPr>
          <a:xfrm>
            <a:off x="455613" y="1988456"/>
            <a:ext cx="11412537" cy="4120243"/>
          </a:xfrm>
          <a:prstGeom prst="rect">
            <a:avLst/>
          </a:prstGeom>
        </p:spPr>
        <p:txBody>
          <a:bodyPr lIns="0" tIns="0" rIns="0" bIns="0"/>
          <a:lstStyle>
            <a:lvl1pPr marL="0" indent="0">
              <a:lnSpc>
                <a:spcPct val="100000"/>
              </a:lnSpc>
              <a:spcBef>
                <a:spcPts val="0"/>
              </a:spcBef>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Body copy </a:t>
            </a:r>
          </a:p>
        </p:txBody>
      </p:sp>
      <p:sp>
        <p:nvSpPr>
          <p:cNvPr id="18" name="Slide Number Placeholder 5">
            <a:extLst>
              <a:ext uri="{FF2B5EF4-FFF2-40B4-BE49-F238E27FC236}">
                <a16:creationId xmlns:a16="http://schemas.microsoft.com/office/drawing/2014/main" id="{388032DC-330F-4888-A15C-A88D76E17239}"/>
              </a:ext>
            </a:extLst>
          </p:cNvPr>
          <p:cNvSpPr txBox="1">
            <a:spLocks/>
          </p:cNvSpPr>
          <p:nvPr userDrawn="1"/>
        </p:nvSpPr>
        <p:spPr>
          <a:xfrm>
            <a:off x="455613" y="6437575"/>
            <a:ext cx="252000" cy="153888"/>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00" smtClean="0">
                <a:solidFill>
                  <a:schemeClr val="bg1"/>
                </a:solidFill>
                <a:latin typeface="+mn-lt"/>
                <a:ea typeface="Nokia Pure Text Light" panose="020B0304040602060303" pitchFamily="34" charset="0"/>
                <a:cs typeface="Nokia Pure Text Light" panose="020B0304040602060303" pitchFamily="34" charset="0"/>
              </a:rPr>
              <a:pPr>
                <a:defRPr/>
              </a:pPr>
              <a:t>‹#›</a:t>
            </a:fld>
            <a:endParaRPr lang="en-US" sz="1100">
              <a:solidFill>
                <a:schemeClr val="bg1"/>
              </a:solidFill>
              <a:latin typeface="+mn-lt"/>
              <a:ea typeface="Nokia Pure Text Light" panose="020B0304040602060303" pitchFamily="34" charset="0"/>
              <a:cs typeface="Nokia Pure Text Light" panose="020B0304040602060303" pitchFamily="34" charset="0"/>
            </a:endParaRPr>
          </a:p>
        </p:txBody>
      </p:sp>
    </p:spTree>
    <p:extLst>
      <p:ext uri="{BB962C8B-B14F-4D97-AF65-F5344CB8AC3E}">
        <p14:creationId xmlns:p14="http://schemas.microsoft.com/office/powerpoint/2010/main" val="6633725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ext slides_dark grey_text only">
    <p:bg>
      <p:bgPr>
        <a:solidFill>
          <a:schemeClr val="accent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0606C2-0BED-4411-892E-DAECC045982C}"/>
              </a:ext>
            </a:extLst>
          </p:cNvPr>
          <p:cNvGrpSpPr/>
          <p:nvPr userDrawn="1"/>
        </p:nvGrpSpPr>
        <p:grpSpPr>
          <a:xfrm>
            <a:off x="0" y="-699"/>
            <a:ext cx="12192000" cy="6858000"/>
            <a:chOff x="638975" y="9351"/>
            <a:chExt cx="12192000" cy="6876701"/>
          </a:xfrm>
        </p:grpSpPr>
        <p:pic>
          <p:nvPicPr>
            <p:cNvPr id="7" name="Picture 6" descr="A person walking across a beach next to a body of water&#10;&#10;Description automatically generated">
              <a:extLst>
                <a:ext uri="{FF2B5EF4-FFF2-40B4-BE49-F238E27FC236}">
                  <a16:creationId xmlns:a16="http://schemas.microsoft.com/office/drawing/2014/main" id="{FC9EAE17-CECF-441A-ABED-74D7AB368A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638975" y="18701"/>
              <a:ext cx="12192000" cy="6858000"/>
            </a:xfrm>
            <a:prstGeom prst="rect">
              <a:avLst/>
            </a:prstGeom>
          </p:spPr>
        </p:pic>
        <p:sp>
          <p:nvSpPr>
            <p:cNvPr id="9" name="Rectangle 8">
              <a:extLst>
                <a:ext uri="{FF2B5EF4-FFF2-40B4-BE49-F238E27FC236}">
                  <a16:creationId xmlns:a16="http://schemas.microsoft.com/office/drawing/2014/main" id="{EBC11537-BD8D-4537-AD15-DA6EB49A4013}"/>
                </a:ext>
              </a:extLst>
            </p:cNvPr>
            <p:cNvSpPr/>
            <p:nvPr userDrawn="1"/>
          </p:nvSpPr>
          <p:spPr>
            <a:xfrm>
              <a:off x="638975" y="9351"/>
              <a:ext cx="12192000" cy="6876701"/>
            </a:xfrm>
            <a:prstGeom prst="rect">
              <a:avLst/>
            </a:prstGeom>
            <a:solidFill>
              <a:schemeClr val="tx1">
                <a:lumMod val="75000"/>
                <a:lumOff val="25000"/>
                <a:alpha val="811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 Placeholder 7">
            <a:extLst>
              <a:ext uri="{FF2B5EF4-FFF2-40B4-BE49-F238E27FC236}">
                <a16:creationId xmlns:a16="http://schemas.microsoft.com/office/drawing/2014/main" id="{B3E4D5C5-EF4D-4999-BC08-EAB0F40D9CB3}"/>
              </a:ext>
            </a:extLst>
          </p:cNvPr>
          <p:cNvSpPr>
            <a:spLocks noGrp="1"/>
          </p:cNvSpPr>
          <p:nvPr>
            <p:ph type="body" sz="quarter" idx="10" hasCustomPrompt="1"/>
          </p:nvPr>
        </p:nvSpPr>
        <p:spPr>
          <a:xfrm>
            <a:off x="456074" y="266700"/>
            <a:ext cx="9613900" cy="444500"/>
          </a:xfrm>
          <a:prstGeom prst="rect">
            <a:avLst/>
          </a:prstGeom>
        </p:spPr>
        <p:txBody>
          <a:bodyPr lIns="0" tIns="0" rIns="0" bIns="0" anchor="ctr"/>
          <a:lstStyle>
            <a:lvl1pPr marL="0" indent="0">
              <a:lnSpc>
                <a:spcPct val="100000"/>
              </a:lnSpc>
              <a:spcBef>
                <a:spcPts val="0"/>
              </a:spcBef>
              <a:buNone/>
              <a:defRPr sz="2800" b="1">
                <a:solidFill>
                  <a:schemeClr val="bg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Heading</a:t>
            </a:r>
          </a:p>
        </p:txBody>
      </p:sp>
      <p:pic>
        <p:nvPicPr>
          <p:cNvPr id="6" name="Picture 5" descr="A picture containing drawing&#10;&#10;Description automatically generated">
            <a:extLst>
              <a:ext uri="{FF2B5EF4-FFF2-40B4-BE49-F238E27FC236}">
                <a16:creationId xmlns:a16="http://schemas.microsoft.com/office/drawing/2014/main" id="{B982797C-3D38-4AD6-8CFB-F9C493CB390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282017" y="315712"/>
            <a:ext cx="1585228" cy="414000"/>
          </a:xfrm>
          <a:prstGeom prst="rect">
            <a:avLst/>
          </a:prstGeom>
        </p:spPr>
      </p:pic>
      <p:sp>
        <p:nvSpPr>
          <p:cNvPr id="15" name="Text Placeholder 7">
            <a:extLst>
              <a:ext uri="{FF2B5EF4-FFF2-40B4-BE49-F238E27FC236}">
                <a16:creationId xmlns:a16="http://schemas.microsoft.com/office/drawing/2014/main" id="{A8CE8EB2-C548-4DF9-AE8B-D1358505A513}"/>
              </a:ext>
            </a:extLst>
          </p:cNvPr>
          <p:cNvSpPr>
            <a:spLocks noGrp="1"/>
          </p:cNvSpPr>
          <p:nvPr>
            <p:ph type="body" sz="quarter" idx="11" hasCustomPrompt="1"/>
          </p:nvPr>
        </p:nvSpPr>
        <p:spPr>
          <a:xfrm>
            <a:off x="456073" y="1219384"/>
            <a:ext cx="11411289" cy="444500"/>
          </a:xfrm>
          <a:prstGeom prst="rect">
            <a:avLst/>
          </a:prstGeom>
        </p:spPr>
        <p:txBody>
          <a:bodyPr lIns="0" tIns="0" rIns="0" bIns="0" anchor="t"/>
          <a:lstStyle>
            <a:lvl1pPr marL="0" indent="0">
              <a:lnSpc>
                <a:spcPct val="100000"/>
              </a:lnSpc>
              <a:spcBef>
                <a:spcPts val="0"/>
              </a:spcBef>
              <a:buNone/>
              <a:defRPr sz="2400" b="1">
                <a:solidFill>
                  <a:schemeClr val="bg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Subheading</a:t>
            </a:r>
          </a:p>
        </p:txBody>
      </p:sp>
      <p:sp>
        <p:nvSpPr>
          <p:cNvPr id="10" name="Text Placeholder 12">
            <a:extLst>
              <a:ext uri="{FF2B5EF4-FFF2-40B4-BE49-F238E27FC236}">
                <a16:creationId xmlns:a16="http://schemas.microsoft.com/office/drawing/2014/main" id="{526CE179-FCC5-4BB3-A217-87384520C54E}"/>
              </a:ext>
            </a:extLst>
          </p:cNvPr>
          <p:cNvSpPr>
            <a:spLocks noGrp="1"/>
          </p:cNvSpPr>
          <p:nvPr>
            <p:ph type="body" sz="quarter" idx="12" hasCustomPrompt="1"/>
          </p:nvPr>
        </p:nvSpPr>
        <p:spPr>
          <a:xfrm>
            <a:off x="455613" y="1988456"/>
            <a:ext cx="11412537" cy="4120243"/>
          </a:xfrm>
          <a:prstGeom prst="rect">
            <a:avLst/>
          </a:prstGeom>
        </p:spPr>
        <p:txBody>
          <a:bodyPr lIns="0" tIns="0" rIns="0" bIns="0"/>
          <a:lstStyle>
            <a:lvl1pPr marL="0" indent="0">
              <a:lnSpc>
                <a:spcPct val="100000"/>
              </a:lnSpc>
              <a:spcBef>
                <a:spcPts val="0"/>
              </a:spcBef>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Body copy </a:t>
            </a:r>
          </a:p>
        </p:txBody>
      </p:sp>
      <p:sp>
        <p:nvSpPr>
          <p:cNvPr id="11" name="TextBox 10">
            <a:extLst>
              <a:ext uri="{FF2B5EF4-FFF2-40B4-BE49-F238E27FC236}">
                <a16:creationId xmlns:a16="http://schemas.microsoft.com/office/drawing/2014/main" id="{75385343-1A04-45D2-AA27-A60028B2D9F6}"/>
              </a:ext>
            </a:extLst>
          </p:cNvPr>
          <p:cNvSpPr txBox="1"/>
          <p:nvPr userDrawn="1"/>
        </p:nvSpPr>
        <p:spPr>
          <a:xfrm>
            <a:off x="843087" y="6437412"/>
            <a:ext cx="1800000" cy="153888"/>
          </a:xfrm>
          <a:prstGeom prst="rect">
            <a:avLst/>
          </a:prstGeom>
          <a:noFill/>
        </p:spPr>
        <p:txBody>
          <a:bodyPr wrap="square" lIns="0" tIns="0" rIns="0" bIns="0" anchor="b">
            <a:spAutoFit/>
          </a:bodyPr>
          <a:lstStyle/>
          <a:p>
            <a:r>
              <a:rPr lang="en-US" sz="1000">
                <a:solidFill>
                  <a:schemeClr val="bg1"/>
                </a:solidFill>
                <a:latin typeface="+mn-lt"/>
                <a:ea typeface="Nokia Pure Text Light" panose="020B0304040602060303" pitchFamily="34" charset="0"/>
                <a:cs typeface="Nokia Pure Text Light" panose="020B0304040602060303" pitchFamily="34" charset="0"/>
              </a:rPr>
              <a:t>© 2022 Doctor Care Anywhere</a:t>
            </a:r>
          </a:p>
        </p:txBody>
      </p:sp>
      <p:sp>
        <p:nvSpPr>
          <p:cNvPr id="12" name="Slide Number Placeholder 5">
            <a:extLst>
              <a:ext uri="{FF2B5EF4-FFF2-40B4-BE49-F238E27FC236}">
                <a16:creationId xmlns:a16="http://schemas.microsoft.com/office/drawing/2014/main" id="{523F3157-65FD-4C25-B8C9-8CE5F8DB2F14}"/>
              </a:ext>
            </a:extLst>
          </p:cNvPr>
          <p:cNvSpPr txBox="1">
            <a:spLocks/>
          </p:cNvSpPr>
          <p:nvPr userDrawn="1"/>
        </p:nvSpPr>
        <p:spPr>
          <a:xfrm>
            <a:off x="455613" y="6437575"/>
            <a:ext cx="252000" cy="153888"/>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00" smtClean="0">
                <a:solidFill>
                  <a:schemeClr val="bg1"/>
                </a:solidFill>
                <a:latin typeface="+mn-lt"/>
                <a:ea typeface="Nokia Pure Text Light" panose="020B0304040602060303" pitchFamily="34" charset="0"/>
                <a:cs typeface="Nokia Pure Text Light" panose="020B0304040602060303" pitchFamily="34" charset="0"/>
              </a:rPr>
              <a:pPr>
                <a:defRPr/>
              </a:pPr>
              <a:t>‹#›</a:t>
            </a:fld>
            <a:endParaRPr lang="en-US" sz="1100">
              <a:solidFill>
                <a:schemeClr val="bg1"/>
              </a:solidFill>
              <a:latin typeface="+mn-lt"/>
              <a:ea typeface="Nokia Pure Text Light" panose="020B0304040602060303" pitchFamily="34" charset="0"/>
              <a:cs typeface="Nokia Pure Text Light" panose="020B0304040602060303" pitchFamily="34" charset="0"/>
            </a:endParaRPr>
          </a:p>
        </p:txBody>
      </p:sp>
    </p:spTree>
    <p:extLst>
      <p:ext uri="{BB962C8B-B14F-4D97-AF65-F5344CB8AC3E}">
        <p14:creationId xmlns:p14="http://schemas.microsoft.com/office/powerpoint/2010/main" val="3160806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Text slides_dark grey_text only">
    <p:bg>
      <p:bgPr>
        <a:solidFill>
          <a:schemeClr val="accent1"/>
        </a:solidFill>
        <a:effectLst/>
      </p:bgPr>
    </p:bg>
    <p:spTree>
      <p:nvGrpSpPr>
        <p:cNvPr id="1" name=""/>
        <p:cNvGrpSpPr/>
        <p:nvPr/>
      </p:nvGrpSpPr>
      <p:grpSpPr>
        <a:xfrm>
          <a:off x="0" y="0"/>
          <a:ext cx="0" cy="0"/>
          <a:chOff x="0" y="0"/>
          <a:chExt cx="0" cy="0"/>
        </a:xfrm>
      </p:grpSpPr>
      <p:pic>
        <p:nvPicPr>
          <p:cNvPr id="4" name="Picture 3" descr="A person standing in a room&#10;&#10;Description automatically generated">
            <a:extLst>
              <a:ext uri="{FF2B5EF4-FFF2-40B4-BE49-F238E27FC236}">
                <a16:creationId xmlns:a16="http://schemas.microsoft.com/office/drawing/2014/main" id="{469079C3-9A5D-4956-A9C0-EBF1021BD59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B3E4D5C5-EF4D-4999-BC08-EAB0F40D9CB3}"/>
              </a:ext>
            </a:extLst>
          </p:cNvPr>
          <p:cNvSpPr>
            <a:spLocks noGrp="1"/>
          </p:cNvSpPr>
          <p:nvPr>
            <p:ph type="body" sz="quarter" idx="10" hasCustomPrompt="1"/>
          </p:nvPr>
        </p:nvSpPr>
        <p:spPr>
          <a:xfrm>
            <a:off x="456074" y="266700"/>
            <a:ext cx="9613900" cy="444500"/>
          </a:xfrm>
          <a:prstGeom prst="rect">
            <a:avLst/>
          </a:prstGeom>
        </p:spPr>
        <p:txBody>
          <a:bodyPr lIns="0" tIns="0" rIns="0" bIns="0" anchor="ctr"/>
          <a:lstStyle>
            <a:lvl1pPr marL="0" indent="0">
              <a:lnSpc>
                <a:spcPct val="100000"/>
              </a:lnSpc>
              <a:spcBef>
                <a:spcPts val="0"/>
              </a:spcBef>
              <a:buNone/>
              <a:defRPr sz="2800" b="1">
                <a:solidFill>
                  <a:schemeClr val="bg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Heading</a:t>
            </a:r>
          </a:p>
        </p:txBody>
      </p:sp>
      <p:pic>
        <p:nvPicPr>
          <p:cNvPr id="6" name="Picture 5" descr="A picture containing drawing&#10;&#10;Description automatically generated">
            <a:extLst>
              <a:ext uri="{FF2B5EF4-FFF2-40B4-BE49-F238E27FC236}">
                <a16:creationId xmlns:a16="http://schemas.microsoft.com/office/drawing/2014/main" id="{B982797C-3D38-4AD6-8CFB-F9C493CB390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282017" y="315712"/>
            <a:ext cx="1585228" cy="414000"/>
          </a:xfrm>
          <a:prstGeom prst="rect">
            <a:avLst/>
          </a:prstGeom>
        </p:spPr>
      </p:pic>
      <p:sp>
        <p:nvSpPr>
          <p:cNvPr id="15" name="Text Placeholder 7">
            <a:extLst>
              <a:ext uri="{FF2B5EF4-FFF2-40B4-BE49-F238E27FC236}">
                <a16:creationId xmlns:a16="http://schemas.microsoft.com/office/drawing/2014/main" id="{A8CE8EB2-C548-4DF9-AE8B-D1358505A513}"/>
              </a:ext>
            </a:extLst>
          </p:cNvPr>
          <p:cNvSpPr>
            <a:spLocks noGrp="1"/>
          </p:cNvSpPr>
          <p:nvPr>
            <p:ph type="body" sz="quarter" idx="11" hasCustomPrompt="1"/>
          </p:nvPr>
        </p:nvSpPr>
        <p:spPr>
          <a:xfrm>
            <a:off x="456073" y="1219384"/>
            <a:ext cx="11411289" cy="444500"/>
          </a:xfrm>
          <a:prstGeom prst="rect">
            <a:avLst/>
          </a:prstGeom>
        </p:spPr>
        <p:txBody>
          <a:bodyPr lIns="0" tIns="0" rIns="0" bIns="0" anchor="t"/>
          <a:lstStyle>
            <a:lvl1pPr marL="0" indent="0">
              <a:lnSpc>
                <a:spcPct val="100000"/>
              </a:lnSpc>
              <a:spcBef>
                <a:spcPts val="0"/>
              </a:spcBef>
              <a:buNone/>
              <a:defRPr sz="2400" b="1">
                <a:solidFill>
                  <a:schemeClr val="bg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Subheading</a:t>
            </a:r>
          </a:p>
        </p:txBody>
      </p:sp>
      <p:sp>
        <p:nvSpPr>
          <p:cNvPr id="10" name="Text Placeholder 12">
            <a:extLst>
              <a:ext uri="{FF2B5EF4-FFF2-40B4-BE49-F238E27FC236}">
                <a16:creationId xmlns:a16="http://schemas.microsoft.com/office/drawing/2014/main" id="{526CE179-FCC5-4BB3-A217-87384520C54E}"/>
              </a:ext>
            </a:extLst>
          </p:cNvPr>
          <p:cNvSpPr>
            <a:spLocks noGrp="1"/>
          </p:cNvSpPr>
          <p:nvPr>
            <p:ph type="body" sz="quarter" idx="12" hasCustomPrompt="1"/>
          </p:nvPr>
        </p:nvSpPr>
        <p:spPr>
          <a:xfrm>
            <a:off x="455613" y="1988456"/>
            <a:ext cx="11412537" cy="4120243"/>
          </a:xfrm>
          <a:prstGeom prst="rect">
            <a:avLst/>
          </a:prstGeom>
        </p:spPr>
        <p:txBody>
          <a:bodyPr lIns="0" tIns="0" rIns="0" bIns="0"/>
          <a:lstStyle>
            <a:lvl1pPr marL="0" indent="0">
              <a:lnSpc>
                <a:spcPct val="100000"/>
              </a:lnSpc>
              <a:spcBef>
                <a:spcPts val="0"/>
              </a:spcBef>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Body copy </a:t>
            </a:r>
          </a:p>
        </p:txBody>
      </p:sp>
      <p:sp>
        <p:nvSpPr>
          <p:cNvPr id="11" name="TextBox 10">
            <a:extLst>
              <a:ext uri="{FF2B5EF4-FFF2-40B4-BE49-F238E27FC236}">
                <a16:creationId xmlns:a16="http://schemas.microsoft.com/office/drawing/2014/main" id="{75385343-1A04-45D2-AA27-A60028B2D9F6}"/>
              </a:ext>
            </a:extLst>
          </p:cNvPr>
          <p:cNvSpPr txBox="1"/>
          <p:nvPr userDrawn="1"/>
        </p:nvSpPr>
        <p:spPr>
          <a:xfrm>
            <a:off x="843087" y="6437412"/>
            <a:ext cx="1800000" cy="153888"/>
          </a:xfrm>
          <a:prstGeom prst="rect">
            <a:avLst/>
          </a:prstGeom>
          <a:noFill/>
        </p:spPr>
        <p:txBody>
          <a:bodyPr wrap="square" lIns="0" tIns="0" rIns="0" bIns="0" anchor="b">
            <a:spAutoFit/>
          </a:bodyPr>
          <a:lstStyle/>
          <a:p>
            <a:r>
              <a:rPr lang="en-US" sz="1000">
                <a:solidFill>
                  <a:schemeClr val="bg1"/>
                </a:solidFill>
                <a:latin typeface="+mn-lt"/>
                <a:ea typeface="Nokia Pure Text Light" panose="020B0304040602060303" pitchFamily="34" charset="0"/>
                <a:cs typeface="Nokia Pure Text Light" panose="020B0304040602060303" pitchFamily="34" charset="0"/>
              </a:rPr>
              <a:t>© 2022 Doctor Care Anywhere</a:t>
            </a:r>
          </a:p>
        </p:txBody>
      </p:sp>
      <p:sp>
        <p:nvSpPr>
          <p:cNvPr id="12" name="Slide Number Placeholder 5">
            <a:extLst>
              <a:ext uri="{FF2B5EF4-FFF2-40B4-BE49-F238E27FC236}">
                <a16:creationId xmlns:a16="http://schemas.microsoft.com/office/drawing/2014/main" id="{523F3157-65FD-4C25-B8C9-8CE5F8DB2F14}"/>
              </a:ext>
            </a:extLst>
          </p:cNvPr>
          <p:cNvSpPr txBox="1">
            <a:spLocks/>
          </p:cNvSpPr>
          <p:nvPr userDrawn="1"/>
        </p:nvSpPr>
        <p:spPr>
          <a:xfrm>
            <a:off x="455613" y="6437575"/>
            <a:ext cx="252000" cy="153888"/>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00" smtClean="0">
                <a:solidFill>
                  <a:schemeClr val="bg1"/>
                </a:solidFill>
                <a:latin typeface="+mn-lt"/>
                <a:ea typeface="Nokia Pure Text Light" panose="020B0304040602060303" pitchFamily="34" charset="0"/>
                <a:cs typeface="Nokia Pure Text Light" panose="020B0304040602060303" pitchFamily="34" charset="0"/>
              </a:rPr>
              <a:pPr>
                <a:defRPr/>
              </a:pPr>
              <a:t>‹#›</a:t>
            </a:fld>
            <a:endParaRPr lang="en-US" sz="1100">
              <a:solidFill>
                <a:schemeClr val="bg1"/>
              </a:solidFill>
              <a:latin typeface="+mn-lt"/>
              <a:ea typeface="Nokia Pure Text Light" panose="020B0304040602060303" pitchFamily="34" charset="0"/>
              <a:cs typeface="Nokia Pure Text Light" panose="020B0304040602060303" pitchFamily="34" charset="0"/>
            </a:endParaRPr>
          </a:p>
        </p:txBody>
      </p:sp>
    </p:spTree>
    <p:extLst>
      <p:ext uri="{BB962C8B-B14F-4D97-AF65-F5344CB8AC3E}">
        <p14:creationId xmlns:p14="http://schemas.microsoft.com/office/powerpoint/2010/main" val="24711463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Text slides_dark grey_text only">
    <p:bg>
      <p:bgPr>
        <a:solidFill>
          <a:schemeClr val="accent1"/>
        </a:solidFill>
        <a:effectLst/>
      </p:bgPr>
    </p:bg>
    <p:spTree>
      <p:nvGrpSpPr>
        <p:cNvPr id="1" name=""/>
        <p:cNvGrpSpPr/>
        <p:nvPr/>
      </p:nvGrpSpPr>
      <p:grpSpPr>
        <a:xfrm>
          <a:off x="0" y="0"/>
          <a:ext cx="0" cy="0"/>
          <a:chOff x="0" y="0"/>
          <a:chExt cx="0" cy="0"/>
        </a:xfrm>
      </p:grpSpPr>
      <p:pic>
        <p:nvPicPr>
          <p:cNvPr id="5" name="Picture 4" descr="A person sitting in front of a computer&#10;&#10;Description automatically generated">
            <a:extLst>
              <a:ext uri="{FF2B5EF4-FFF2-40B4-BE49-F238E27FC236}">
                <a16:creationId xmlns:a16="http://schemas.microsoft.com/office/drawing/2014/main" id="{A2F2B44B-850C-45BA-8344-ADEE832040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3" y="0"/>
            <a:ext cx="12192003" cy="6857999"/>
          </a:xfrm>
          <a:prstGeom prst="rect">
            <a:avLst/>
          </a:prstGeom>
        </p:spPr>
      </p:pic>
      <p:sp>
        <p:nvSpPr>
          <p:cNvPr id="3" name="Rectangle 2">
            <a:extLst>
              <a:ext uri="{FF2B5EF4-FFF2-40B4-BE49-F238E27FC236}">
                <a16:creationId xmlns:a16="http://schemas.microsoft.com/office/drawing/2014/main" id="{8C001DE3-074D-4848-84D4-69674A725CB7}"/>
              </a:ext>
            </a:extLst>
          </p:cNvPr>
          <p:cNvSpPr/>
          <p:nvPr userDrawn="1"/>
        </p:nvSpPr>
        <p:spPr>
          <a:xfrm>
            <a:off x="-3" y="-1"/>
            <a:ext cx="8521700" cy="6858000"/>
          </a:xfrm>
          <a:prstGeom prst="rect">
            <a:avLst/>
          </a:prstGeom>
          <a:gradFill flip="none" rotWithShape="1">
            <a:gsLst>
              <a:gs pos="19000">
                <a:schemeClr val="tx1">
                  <a:alpha val="61000"/>
                </a:schemeClr>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B3E4D5C5-EF4D-4999-BC08-EAB0F40D9CB3}"/>
              </a:ext>
            </a:extLst>
          </p:cNvPr>
          <p:cNvSpPr>
            <a:spLocks noGrp="1"/>
          </p:cNvSpPr>
          <p:nvPr>
            <p:ph type="body" sz="quarter" idx="10" hasCustomPrompt="1"/>
          </p:nvPr>
        </p:nvSpPr>
        <p:spPr>
          <a:xfrm>
            <a:off x="456074" y="266700"/>
            <a:ext cx="9613900" cy="444500"/>
          </a:xfrm>
          <a:prstGeom prst="rect">
            <a:avLst/>
          </a:prstGeom>
        </p:spPr>
        <p:txBody>
          <a:bodyPr lIns="0" tIns="0" rIns="0" bIns="0" anchor="ctr"/>
          <a:lstStyle>
            <a:lvl1pPr marL="0" indent="0">
              <a:lnSpc>
                <a:spcPct val="100000"/>
              </a:lnSpc>
              <a:spcBef>
                <a:spcPts val="0"/>
              </a:spcBef>
              <a:buNone/>
              <a:defRPr sz="2800" b="1">
                <a:solidFill>
                  <a:schemeClr val="bg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Heading</a:t>
            </a:r>
          </a:p>
        </p:txBody>
      </p:sp>
      <p:sp>
        <p:nvSpPr>
          <p:cNvPr id="15" name="Text Placeholder 7">
            <a:extLst>
              <a:ext uri="{FF2B5EF4-FFF2-40B4-BE49-F238E27FC236}">
                <a16:creationId xmlns:a16="http://schemas.microsoft.com/office/drawing/2014/main" id="{A8CE8EB2-C548-4DF9-AE8B-D1358505A513}"/>
              </a:ext>
            </a:extLst>
          </p:cNvPr>
          <p:cNvSpPr>
            <a:spLocks noGrp="1"/>
          </p:cNvSpPr>
          <p:nvPr>
            <p:ph type="body" sz="quarter" idx="11" hasCustomPrompt="1"/>
          </p:nvPr>
        </p:nvSpPr>
        <p:spPr>
          <a:xfrm>
            <a:off x="456073" y="1219384"/>
            <a:ext cx="11411289" cy="444500"/>
          </a:xfrm>
          <a:prstGeom prst="rect">
            <a:avLst/>
          </a:prstGeom>
        </p:spPr>
        <p:txBody>
          <a:bodyPr lIns="0" tIns="0" rIns="0" bIns="0" anchor="t"/>
          <a:lstStyle>
            <a:lvl1pPr marL="0" indent="0">
              <a:lnSpc>
                <a:spcPct val="100000"/>
              </a:lnSpc>
              <a:spcBef>
                <a:spcPts val="0"/>
              </a:spcBef>
              <a:buNone/>
              <a:defRPr sz="2400" b="1">
                <a:solidFill>
                  <a:schemeClr val="bg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Subheading</a:t>
            </a:r>
          </a:p>
        </p:txBody>
      </p:sp>
      <p:sp>
        <p:nvSpPr>
          <p:cNvPr id="10" name="Text Placeholder 12">
            <a:extLst>
              <a:ext uri="{FF2B5EF4-FFF2-40B4-BE49-F238E27FC236}">
                <a16:creationId xmlns:a16="http://schemas.microsoft.com/office/drawing/2014/main" id="{526CE179-FCC5-4BB3-A217-87384520C54E}"/>
              </a:ext>
            </a:extLst>
          </p:cNvPr>
          <p:cNvSpPr>
            <a:spLocks noGrp="1"/>
          </p:cNvSpPr>
          <p:nvPr>
            <p:ph type="body" sz="quarter" idx="12" hasCustomPrompt="1"/>
          </p:nvPr>
        </p:nvSpPr>
        <p:spPr>
          <a:xfrm>
            <a:off x="455613" y="1988456"/>
            <a:ext cx="11412537" cy="4120243"/>
          </a:xfrm>
          <a:prstGeom prst="rect">
            <a:avLst/>
          </a:prstGeom>
        </p:spPr>
        <p:txBody>
          <a:bodyPr lIns="0" tIns="0" rIns="0" bIns="0"/>
          <a:lstStyle>
            <a:lvl1pPr marL="0" indent="0">
              <a:lnSpc>
                <a:spcPct val="100000"/>
              </a:lnSpc>
              <a:spcBef>
                <a:spcPts val="0"/>
              </a:spcBef>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Body copy </a:t>
            </a:r>
          </a:p>
        </p:txBody>
      </p:sp>
      <p:sp>
        <p:nvSpPr>
          <p:cNvPr id="11" name="TextBox 10">
            <a:extLst>
              <a:ext uri="{FF2B5EF4-FFF2-40B4-BE49-F238E27FC236}">
                <a16:creationId xmlns:a16="http://schemas.microsoft.com/office/drawing/2014/main" id="{75385343-1A04-45D2-AA27-A60028B2D9F6}"/>
              </a:ext>
            </a:extLst>
          </p:cNvPr>
          <p:cNvSpPr txBox="1"/>
          <p:nvPr userDrawn="1"/>
        </p:nvSpPr>
        <p:spPr>
          <a:xfrm>
            <a:off x="843087" y="6437412"/>
            <a:ext cx="1800000" cy="153888"/>
          </a:xfrm>
          <a:prstGeom prst="rect">
            <a:avLst/>
          </a:prstGeom>
          <a:noFill/>
        </p:spPr>
        <p:txBody>
          <a:bodyPr wrap="square" lIns="0" tIns="0" rIns="0" bIns="0" anchor="b">
            <a:spAutoFit/>
          </a:bodyPr>
          <a:lstStyle/>
          <a:p>
            <a:r>
              <a:rPr lang="en-US" sz="1000">
                <a:solidFill>
                  <a:schemeClr val="bg1"/>
                </a:solidFill>
                <a:latin typeface="+mn-lt"/>
                <a:ea typeface="Nokia Pure Text Light" panose="020B0304040602060303" pitchFamily="34" charset="0"/>
                <a:cs typeface="Nokia Pure Text Light" panose="020B0304040602060303" pitchFamily="34" charset="0"/>
              </a:rPr>
              <a:t>© 2022 Doctor Care Anywhere</a:t>
            </a:r>
          </a:p>
        </p:txBody>
      </p:sp>
      <p:sp>
        <p:nvSpPr>
          <p:cNvPr id="12" name="Slide Number Placeholder 5">
            <a:extLst>
              <a:ext uri="{FF2B5EF4-FFF2-40B4-BE49-F238E27FC236}">
                <a16:creationId xmlns:a16="http://schemas.microsoft.com/office/drawing/2014/main" id="{523F3157-65FD-4C25-B8C9-8CE5F8DB2F14}"/>
              </a:ext>
            </a:extLst>
          </p:cNvPr>
          <p:cNvSpPr txBox="1">
            <a:spLocks/>
          </p:cNvSpPr>
          <p:nvPr userDrawn="1"/>
        </p:nvSpPr>
        <p:spPr>
          <a:xfrm>
            <a:off x="455613" y="6437575"/>
            <a:ext cx="252000" cy="153888"/>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00" smtClean="0">
                <a:solidFill>
                  <a:schemeClr val="bg1"/>
                </a:solidFill>
                <a:latin typeface="+mn-lt"/>
                <a:ea typeface="Nokia Pure Text Light" panose="020B0304040602060303" pitchFamily="34" charset="0"/>
                <a:cs typeface="Nokia Pure Text Light" panose="020B0304040602060303" pitchFamily="34" charset="0"/>
              </a:rPr>
              <a:pPr>
                <a:defRPr/>
              </a:pPr>
              <a:t>‹#›</a:t>
            </a:fld>
            <a:endParaRPr lang="en-US" sz="1100">
              <a:solidFill>
                <a:schemeClr val="bg1"/>
              </a:solidFill>
              <a:latin typeface="+mn-lt"/>
              <a:ea typeface="Nokia Pure Text Light" panose="020B0304040602060303" pitchFamily="34" charset="0"/>
              <a:cs typeface="Nokia Pure Text Light" panose="020B0304040602060303"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5A603A17-A44E-486C-9E0F-27A3CC115E4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282017" y="315712"/>
            <a:ext cx="1585228" cy="414000"/>
          </a:xfrm>
          <a:prstGeom prst="rect">
            <a:avLst/>
          </a:prstGeom>
        </p:spPr>
      </p:pic>
    </p:spTree>
    <p:extLst>
      <p:ext uri="{BB962C8B-B14F-4D97-AF65-F5344CB8AC3E}">
        <p14:creationId xmlns:p14="http://schemas.microsoft.com/office/powerpoint/2010/main" val="3757338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Text slides_dark grey_text only">
    <p:bg>
      <p:bgPr>
        <a:solidFill>
          <a:schemeClr val="accent1"/>
        </a:solidFill>
        <a:effectLst/>
      </p:bgPr>
    </p:bg>
    <p:spTree>
      <p:nvGrpSpPr>
        <p:cNvPr id="1" name=""/>
        <p:cNvGrpSpPr/>
        <p:nvPr/>
      </p:nvGrpSpPr>
      <p:grpSpPr>
        <a:xfrm>
          <a:off x="0" y="0"/>
          <a:ext cx="0" cy="0"/>
          <a:chOff x="0" y="0"/>
          <a:chExt cx="0" cy="0"/>
        </a:xfrm>
      </p:grpSpPr>
      <p:pic>
        <p:nvPicPr>
          <p:cNvPr id="5" name="Picture 4" descr="A large white room&#10;&#10;Description automatically generated">
            <a:extLst>
              <a:ext uri="{FF2B5EF4-FFF2-40B4-BE49-F238E27FC236}">
                <a16:creationId xmlns:a16="http://schemas.microsoft.com/office/drawing/2014/main" id="{DB900670-4EAF-43B8-A192-7499ABD1E06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65574"/>
          </a:xfrm>
          <a:prstGeom prst="rect">
            <a:avLst/>
          </a:prstGeom>
        </p:spPr>
      </p:pic>
      <p:sp>
        <p:nvSpPr>
          <p:cNvPr id="6" name="Rectangle 5">
            <a:extLst>
              <a:ext uri="{FF2B5EF4-FFF2-40B4-BE49-F238E27FC236}">
                <a16:creationId xmlns:a16="http://schemas.microsoft.com/office/drawing/2014/main" id="{B462FE51-3A57-45FD-8B27-45FA1A54584D}"/>
              </a:ext>
            </a:extLst>
          </p:cNvPr>
          <p:cNvSpPr/>
          <p:nvPr userDrawn="1"/>
        </p:nvSpPr>
        <p:spPr>
          <a:xfrm>
            <a:off x="0" y="0"/>
            <a:ext cx="12192000" cy="2667000"/>
          </a:xfrm>
          <a:prstGeom prst="rect">
            <a:avLst/>
          </a:prstGeom>
          <a:gradFill flip="none" rotWithShape="1">
            <a:gsLst>
              <a:gs pos="19000">
                <a:schemeClr val="bg1">
                  <a:alpha val="82000"/>
                </a:schemeClr>
              </a:gs>
              <a:gs pos="100000">
                <a:schemeClr val="accent3">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B3E4D5C5-EF4D-4999-BC08-EAB0F40D9CB3}"/>
              </a:ext>
            </a:extLst>
          </p:cNvPr>
          <p:cNvSpPr>
            <a:spLocks noGrp="1"/>
          </p:cNvSpPr>
          <p:nvPr>
            <p:ph type="body" sz="quarter" idx="10" hasCustomPrompt="1"/>
          </p:nvPr>
        </p:nvSpPr>
        <p:spPr>
          <a:xfrm>
            <a:off x="456074" y="266700"/>
            <a:ext cx="9613900" cy="444500"/>
          </a:xfrm>
          <a:prstGeom prst="rect">
            <a:avLst/>
          </a:prstGeom>
        </p:spPr>
        <p:txBody>
          <a:bodyPr lIns="0" tIns="0" rIns="0" bIns="0" anchor="ctr"/>
          <a:lstStyle>
            <a:lvl1pPr marL="0" indent="0">
              <a:lnSpc>
                <a:spcPct val="100000"/>
              </a:lnSpc>
              <a:spcBef>
                <a:spcPts val="0"/>
              </a:spcBef>
              <a:buNone/>
              <a:defRPr sz="2800" b="1">
                <a:solidFill>
                  <a:schemeClr val="accent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Heading</a:t>
            </a:r>
          </a:p>
        </p:txBody>
      </p:sp>
      <p:sp>
        <p:nvSpPr>
          <p:cNvPr id="15" name="Text Placeholder 7">
            <a:extLst>
              <a:ext uri="{FF2B5EF4-FFF2-40B4-BE49-F238E27FC236}">
                <a16:creationId xmlns:a16="http://schemas.microsoft.com/office/drawing/2014/main" id="{A8CE8EB2-C548-4DF9-AE8B-D1358505A513}"/>
              </a:ext>
            </a:extLst>
          </p:cNvPr>
          <p:cNvSpPr>
            <a:spLocks noGrp="1"/>
          </p:cNvSpPr>
          <p:nvPr>
            <p:ph type="body" sz="quarter" idx="11" hasCustomPrompt="1"/>
          </p:nvPr>
        </p:nvSpPr>
        <p:spPr>
          <a:xfrm>
            <a:off x="456073" y="1219384"/>
            <a:ext cx="11411289" cy="444500"/>
          </a:xfrm>
          <a:prstGeom prst="rect">
            <a:avLst/>
          </a:prstGeom>
        </p:spPr>
        <p:txBody>
          <a:bodyPr lIns="0" tIns="0" rIns="0" bIns="0" anchor="t"/>
          <a:lstStyle>
            <a:lvl1pPr marL="0" indent="0">
              <a:lnSpc>
                <a:spcPct val="100000"/>
              </a:lnSpc>
              <a:spcBef>
                <a:spcPts val="0"/>
              </a:spcBef>
              <a:buNone/>
              <a:defRPr sz="2400" b="1">
                <a:solidFill>
                  <a:schemeClr val="accent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Subheading</a:t>
            </a:r>
          </a:p>
        </p:txBody>
      </p:sp>
      <p:sp>
        <p:nvSpPr>
          <p:cNvPr id="10" name="Text Placeholder 12">
            <a:extLst>
              <a:ext uri="{FF2B5EF4-FFF2-40B4-BE49-F238E27FC236}">
                <a16:creationId xmlns:a16="http://schemas.microsoft.com/office/drawing/2014/main" id="{526CE179-FCC5-4BB3-A217-87384520C54E}"/>
              </a:ext>
            </a:extLst>
          </p:cNvPr>
          <p:cNvSpPr>
            <a:spLocks noGrp="1"/>
          </p:cNvSpPr>
          <p:nvPr>
            <p:ph type="body" sz="quarter" idx="12" hasCustomPrompt="1"/>
          </p:nvPr>
        </p:nvSpPr>
        <p:spPr>
          <a:xfrm>
            <a:off x="455613" y="1988456"/>
            <a:ext cx="11412537" cy="4120243"/>
          </a:xfrm>
          <a:prstGeom prst="rect">
            <a:avLst/>
          </a:prstGeom>
        </p:spPr>
        <p:txBody>
          <a:bodyPr lIns="0" tIns="0" rIns="0" bIns="0"/>
          <a:lstStyle>
            <a:lvl1pPr marL="0" indent="0">
              <a:lnSpc>
                <a:spcPct val="100000"/>
              </a:lnSpc>
              <a:spcBef>
                <a:spcPts val="0"/>
              </a:spcBef>
              <a:buNone/>
              <a:defRPr sz="18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Body copy </a:t>
            </a:r>
          </a:p>
        </p:txBody>
      </p:sp>
      <p:sp>
        <p:nvSpPr>
          <p:cNvPr id="11" name="TextBox 10">
            <a:extLst>
              <a:ext uri="{FF2B5EF4-FFF2-40B4-BE49-F238E27FC236}">
                <a16:creationId xmlns:a16="http://schemas.microsoft.com/office/drawing/2014/main" id="{75385343-1A04-45D2-AA27-A60028B2D9F6}"/>
              </a:ext>
            </a:extLst>
          </p:cNvPr>
          <p:cNvSpPr txBox="1"/>
          <p:nvPr userDrawn="1"/>
        </p:nvSpPr>
        <p:spPr>
          <a:xfrm>
            <a:off x="843087" y="6437412"/>
            <a:ext cx="1800000" cy="153888"/>
          </a:xfrm>
          <a:prstGeom prst="rect">
            <a:avLst/>
          </a:prstGeom>
          <a:noFill/>
        </p:spPr>
        <p:txBody>
          <a:bodyPr wrap="square" lIns="0" tIns="0" rIns="0" bIns="0" anchor="b">
            <a:spAutoFit/>
          </a:bodyPr>
          <a:lstStyle/>
          <a:p>
            <a:r>
              <a:rPr lang="en-US" sz="1000">
                <a:solidFill>
                  <a:schemeClr val="accent1"/>
                </a:solidFill>
                <a:latin typeface="+mn-lt"/>
                <a:ea typeface="Nokia Pure Text Light" panose="020B0304040602060303" pitchFamily="34" charset="0"/>
                <a:cs typeface="Nokia Pure Text Light" panose="020B0304040602060303" pitchFamily="34" charset="0"/>
              </a:rPr>
              <a:t>© 2022 Doctor Care Anywhere</a:t>
            </a:r>
          </a:p>
        </p:txBody>
      </p:sp>
      <p:sp>
        <p:nvSpPr>
          <p:cNvPr id="12" name="Slide Number Placeholder 5">
            <a:extLst>
              <a:ext uri="{FF2B5EF4-FFF2-40B4-BE49-F238E27FC236}">
                <a16:creationId xmlns:a16="http://schemas.microsoft.com/office/drawing/2014/main" id="{523F3157-65FD-4C25-B8C9-8CE5F8DB2F14}"/>
              </a:ext>
            </a:extLst>
          </p:cNvPr>
          <p:cNvSpPr txBox="1">
            <a:spLocks/>
          </p:cNvSpPr>
          <p:nvPr userDrawn="1"/>
        </p:nvSpPr>
        <p:spPr>
          <a:xfrm>
            <a:off x="455613" y="6437575"/>
            <a:ext cx="252000" cy="153888"/>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00" smtClean="0">
                <a:solidFill>
                  <a:schemeClr val="accent1"/>
                </a:solidFill>
                <a:latin typeface="+mn-lt"/>
                <a:ea typeface="Nokia Pure Text Light" panose="020B0304040602060303" pitchFamily="34" charset="0"/>
                <a:cs typeface="Nokia Pure Text Light" panose="020B0304040602060303" pitchFamily="34" charset="0"/>
              </a:rPr>
              <a:pPr>
                <a:defRPr/>
              </a:pPr>
              <a:t>‹#›</a:t>
            </a:fld>
            <a:endParaRPr lang="en-US" sz="1100">
              <a:solidFill>
                <a:schemeClr val="accent1"/>
              </a:solidFill>
              <a:latin typeface="+mn-lt"/>
              <a:ea typeface="Nokia Pure Text Light" panose="020B0304040602060303" pitchFamily="34" charset="0"/>
              <a:cs typeface="Nokia Pure Text Light" panose="020B0304040602060303" pitchFamily="34" charset="0"/>
            </a:endParaRPr>
          </a:p>
        </p:txBody>
      </p:sp>
      <p:pic>
        <p:nvPicPr>
          <p:cNvPr id="13" name="Picture 12" descr="A close up of a sign&#10;&#10;Description automatically generated">
            <a:extLst>
              <a:ext uri="{FF2B5EF4-FFF2-40B4-BE49-F238E27FC236}">
                <a16:creationId xmlns:a16="http://schemas.microsoft.com/office/drawing/2014/main" id="{6092E444-6B27-4A1F-81F6-0517EA36C09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279405" y="306824"/>
            <a:ext cx="1587958" cy="423425"/>
          </a:xfrm>
          <a:prstGeom prst="rect">
            <a:avLst/>
          </a:prstGeom>
        </p:spPr>
      </p:pic>
    </p:spTree>
    <p:extLst>
      <p:ext uri="{BB962C8B-B14F-4D97-AF65-F5344CB8AC3E}">
        <p14:creationId xmlns:p14="http://schemas.microsoft.com/office/powerpoint/2010/main" val="6383794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Text slides_dark grey_text only">
    <p:bg>
      <p:bgPr>
        <a:solidFill>
          <a:schemeClr val="accent1"/>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F77AA0D2-9874-495A-81DE-E0304F17C1F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6" name="Rectangle 5">
            <a:extLst>
              <a:ext uri="{FF2B5EF4-FFF2-40B4-BE49-F238E27FC236}">
                <a16:creationId xmlns:a16="http://schemas.microsoft.com/office/drawing/2014/main" id="{B462FE51-3A57-45FD-8B27-45FA1A54584D}"/>
              </a:ext>
            </a:extLst>
          </p:cNvPr>
          <p:cNvSpPr/>
          <p:nvPr userDrawn="1"/>
        </p:nvSpPr>
        <p:spPr>
          <a:xfrm>
            <a:off x="0" y="0"/>
            <a:ext cx="12192000" cy="2667000"/>
          </a:xfrm>
          <a:prstGeom prst="rect">
            <a:avLst/>
          </a:prstGeom>
          <a:gradFill flip="none" rotWithShape="1">
            <a:gsLst>
              <a:gs pos="19000">
                <a:schemeClr val="bg1">
                  <a:alpha val="82000"/>
                </a:schemeClr>
              </a:gs>
              <a:gs pos="100000">
                <a:schemeClr val="accent3">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B3E4D5C5-EF4D-4999-BC08-EAB0F40D9CB3}"/>
              </a:ext>
            </a:extLst>
          </p:cNvPr>
          <p:cNvSpPr>
            <a:spLocks noGrp="1"/>
          </p:cNvSpPr>
          <p:nvPr>
            <p:ph type="body" sz="quarter" idx="10" hasCustomPrompt="1"/>
          </p:nvPr>
        </p:nvSpPr>
        <p:spPr>
          <a:xfrm>
            <a:off x="456074" y="266700"/>
            <a:ext cx="9613900" cy="444500"/>
          </a:xfrm>
          <a:prstGeom prst="rect">
            <a:avLst/>
          </a:prstGeom>
        </p:spPr>
        <p:txBody>
          <a:bodyPr lIns="0" tIns="0" rIns="0" bIns="0" anchor="ctr"/>
          <a:lstStyle>
            <a:lvl1pPr marL="0" indent="0">
              <a:lnSpc>
                <a:spcPct val="100000"/>
              </a:lnSpc>
              <a:spcBef>
                <a:spcPts val="0"/>
              </a:spcBef>
              <a:buNone/>
              <a:defRPr sz="2800" b="1">
                <a:solidFill>
                  <a:schemeClr val="accent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Heading</a:t>
            </a:r>
          </a:p>
        </p:txBody>
      </p:sp>
      <p:sp>
        <p:nvSpPr>
          <p:cNvPr id="15" name="Text Placeholder 7">
            <a:extLst>
              <a:ext uri="{FF2B5EF4-FFF2-40B4-BE49-F238E27FC236}">
                <a16:creationId xmlns:a16="http://schemas.microsoft.com/office/drawing/2014/main" id="{A8CE8EB2-C548-4DF9-AE8B-D1358505A513}"/>
              </a:ext>
            </a:extLst>
          </p:cNvPr>
          <p:cNvSpPr>
            <a:spLocks noGrp="1"/>
          </p:cNvSpPr>
          <p:nvPr>
            <p:ph type="body" sz="quarter" idx="11" hasCustomPrompt="1"/>
          </p:nvPr>
        </p:nvSpPr>
        <p:spPr>
          <a:xfrm>
            <a:off x="456073" y="1219384"/>
            <a:ext cx="11411289" cy="444500"/>
          </a:xfrm>
          <a:prstGeom prst="rect">
            <a:avLst/>
          </a:prstGeom>
        </p:spPr>
        <p:txBody>
          <a:bodyPr lIns="0" tIns="0" rIns="0" bIns="0" anchor="t"/>
          <a:lstStyle>
            <a:lvl1pPr marL="0" indent="0">
              <a:lnSpc>
                <a:spcPct val="100000"/>
              </a:lnSpc>
              <a:spcBef>
                <a:spcPts val="0"/>
              </a:spcBef>
              <a:buNone/>
              <a:defRPr sz="2400" b="1">
                <a:solidFill>
                  <a:schemeClr val="accent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Subheading</a:t>
            </a:r>
          </a:p>
        </p:txBody>
      </p:sp>
      <p:sp>
        <p:nvSpPr>
          <p:cNvPr id="10" name="Text Placeholder 12">
            <a:extLst>
              <a:ext uri="{FF2B5EF4-FFF2-40B4-BE49-F238E27FC236}">
                <a16:creationId xmlns:a16="http://schemas.microsoft.com/office/drawing/2014/main" id="{526CE179-FCC5-4BB3-A217-87384520C54E}"/>
              </a:ext>
            </a:extLst>
          </p:cNvPr>
          <p:cNvSpPr>
            <a:spLocks noGrp="1"/>
          </p:cNvSpPr>
          <p:nvPr>
            <p:ph type="body" sz="quarter" idx="12" hasCustomPrompt="1"/>
          </p:nvPr>
        </p:nvSpPr>
        <p:spPr>
          <a:xfrm>
            <a:off x="455613" y="1988456"/>
            <a:ext cx="11412537" cy="4120243"/>
          </a:xfrm>
          <a:prstGeom prst="rect">
            <a:avLst/>
          </a:prstGeom>
        </p:spPr>
        <p:txBody>
          <a:bodyPr lIns="0" tIns="0" rIns="0" bIns="0"/>
          <a:lstStyle>
            <a:lvl1pPr marL="0" indent="0">
              <a:lnSpc>
                <a:spcPct val="100000"/>
              </a:lnSpc>
              <a:spcBef>
                <a:spcPts val="0"/>
              </a:spcBef>
              <a:buNone/>
              <a:defRPr sz="18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Body copy </a:t>
            </a:r>
          </a:p>
        </p:txBody>
      </p:sp>
      <p:sp>
        <p:nvSpPr>
          <p:cNvPr id="11" name="TextBox 10">
            <a:extLst>
              <a:ext uri="{FF2B5EF4-FFF2-40B4-BE49-F238E27FC236}">
                <a16:creationId xmlns:a16="http://schemas.microsoft.com/office/drawing/2014/main" id="{75385343-1A04-45D2-AA27-A60028B2D9F6}"/>
              </a:ext>
            </a:extLst>
          </p:cNvPr>
          <p:cNvSpPr txBox="1"/>
          <p:nvPr userDrawn="1"/>
        </p:nvSpPr>
        <p:spPr>
          <a:xfrm>
            <a:off x="843087" y="6437412"/>
            <a:ext cx="1800000" cy="153888"/>
          </a:xfrm>
          <a:prstGeom prst="rect">
            <a:avLst/>
          </a:prstGeom>
          <a:noFill/>
        </p:spPr>
        <p:txBody>
          <a:bodyPr wrap="square" lIns="0" tIns="0" rIns="0" bIns="0" anchor="b">
            <a:spAutoFit/>
          </a:bodyPr>
          <a:lstStyle/>
          <a:p>
            <a:r>
              <a:rPr lang="en-US" sz="1000">
                <a:solidFill>
                  <a:schemeClr val="accent1"/>
                </a:solidFill>
                <a:latin typeface="+mn-lt"/>
                <a:ea typeface="Nokia Pure Text Light" panose="020B0304040602060303" pitchFamily="34" charset="0"/>
                <a:cs typeface="Nokia Pure Text Light" panose="020B0304040602060303" pitchFamily="34" charset="0"/>
              </a:rPr>
              <a:t>© 2022 Doctor Care Anywhere</a:t>
            </a:r>
          </a:p>
        </p:txBody>
      </p:sp>
      <p:sp>
        <p:nvSpPr>
          <p:cNvPr id="12" name="Slide Number Placeholder 5">
            <a:extLst>
              <a:ext uri="{FF2B5EF4-FFF2-40B4-BE49-F238E27FC236}">
                <a16:creationId xmlns:a16="http://schemas.microsoft.com/office/drawing/2014/main" id="{523F3157-65FD-4C25-B8C9-8CE5F8DB2F14}"/>
              </a:ext>
            </a:extLst>
          </p:cNvPr>
          <p:cNvSpPr txBox="1">
            <a:spLocks/>
          </p:cNvSpPr>
          <p:nvPr userDrawn="1"/>
        </p:nvSpPr>
        <p:spPr>
          <a:xfrm>
            <a:off x="455613" y="6437575"/>
            <a:ext cx="252000" cy="153888"/>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00" smtClean="0">
                <a:solidFill>
                  <a:schemeClr val="accent1"/>
                </a:solidFill>
                <a:latin typeface="+mn-lt"/>
                <a:ea typeface="Nokia Pure Text Light" panose="020B0304040602060303" pitchFamily="34" charset="0"/>
                <a:cs typeface="Nokia Pure Text Light" panose="020B0304040602060303" pitchFamily="34" charset="0"/>
              </a:rPr>
              <a:pPr>
                <a:defRPr/>
              </a:pPr>
              <a:t>‹#›</a:t>
            </a:fld>
            <a:endParaRPr lang="en-US" sz="1100">
              <a:solidFill>
                <a:schemeClr val="accent1"/>
              </a:solidFill>
              <a:latin typeface="+mn-lt"/>
              <a:ea typeface="Nokia Pure Text Light" panose="020B0304040602060303" pitchFamily="34" charset="0"/>
              <a:cs typeface="Nokia Pure Text Light" panose="020B0304040602060303" pitchFamily="34" charset="0"/>
            </a:endParaRPr>
          </a:p>
        </p:txBody>
      </p:sp>
      <p:pic>
        <p:nvPicPr>
          <p:cNvPr id="13" name="Picture 12" descr="A close up of a sign&#10;&#10;Description automatically generated">
            <a:extLst>
              <a:ext uri="{FF2B5EF4-FFF2-40B4-BE49-F238E27FC236}">
                <a16:creationId xmlns:a16="http://schemas.microsoft.com/office/drawing/2014/main" id="{6092E444-6B27-4A1F-81F6-0517EA36C09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279405" y="306824"/>
            <a:ext cx="1587958" cy="423425"/>
          </a:xfrm>
          <a:prstGeom prst="rect">
            <a:avLst/>
          </a:prstGeom>
        </p:spPr>
      </p:pic>
    </p:spTree>
    <p:extLst>
      <p:ext uri="{BB962C8B-B14F-4D97-AF65-F5344CB8AC3E}">
        <p14:creationId xmlns:p14="http://schemas.microsoft.com/office/powerpoint/2010/main" val="37921628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Text slides_dark grey_text only">
    <p:bg>
      <p:bgPr>
        <a:solidFill>
          <a:schemeClr val="accent1"/>
        </a:solidFill>
        <a:effectLst/>
      </p:bgPr>
    </p:bg>
    <p:spTree>
      <p:nvGrpSpPr>
        <p:cNvPr id="1" name=""/>
        <p:cNvGrpSpPr/>
        <p:nvPr/>
      </p:nvGrpSpPr>
      <p:grpSpPr>
        <a:xfrm>
          <a:off x="0" y="0"/>
          <a:ext cx="0" cy="0"/>
          <a:chOff x="0" y="0"/>
          <a:chExt cx="0" cy="0"/>
        </a:xfrm>
      </p:grpSpPr>
      <p:pic>
        <p:nvPicPr>
          <p:cNvPr id="4" name="Picture 3" descr="A picture containing person, clothing, indoor, man&#10;&#10;Description automatically generated">
            <a:extLst>
              <a:ext uri="{FF2B5EF4-FFF2-40B4-BE49-F238E27FC236}">
                <a16:creationId xmlns:a16="http://schemas.microsoft.com/office/drawing/2014/main" id="{02D8548E-B55F-496D-A0AE-14F0DC57B1E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4" cy="6865576"/>
          </a:xfrm>
          <a:prstGeom prst="rect">
            <a:avLst/>
          </a:prstGeom>
        </p:spPr>
      </p:pic>
      <p:sp>
        <p:nvSpPr>
          <p:cNvPr id="3" name="Rectangle 2">
            <a:extLst>
              <a:ext uri="{FF2B5EF4-FFF2-40B4-BE49-F238E27FC236}">
                <a16:creationId xmlns:a16="http://schemas.microsoft.com/office/drawing/2014/main" id="{8C001DE3-074D-4848-84D4-69674A725CB7}"/>
              </a:ext>
            </a:extLst>
          </p:cNvPr>
          <p:cNvSpPr/>
          <p:nvPr userDrawn="1"/>
        </p:nvSpPr>
        <p:spPr>
          <a:xfrm>
            <a:off x="-3" y="-2"/>
            <a:ext cx="8521700" cy="6865577"/>
          </a:xfrm>
          <a:prstGeom prst="rect">
            <a:avLst/>
          </a:prstGeom>
          <a:gradFill flip="none" rotWithShape="1">
            <a:gsLst>
              <a:gs pos="19000">
                <a:schemeClr val="tx1">
                  <a:alpha val="61000"/>
                </a:schemeClr>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B3E4D5C5-EF4D-4999-BC08-EAB0F40D9CB3}"/>
              </a:ext>
            </a:extLst>
          </p:cNvPr>
          <p:cNvSpPr>
            <a:spLocks noGrp="1"/>
          </p:cNvSpPr>
          <p:nvPr>
            <p:ph type="body" sz="quarter" idx="10" hasCustomPrompt="1"/>
          </p:nvPr>
        </p:nvSpPr>
        <p:spPr>
          <a:xfrm>
            <a:off x="456074" y="266700"/>
            <a:ext cx="9613900" cy="444500"/>
          </a:xfrm>
          <a:prstGeom prst="rect">
            <a:avLst/>
          </a:prstGeom>
        </p:spPr>
        <p:txBody>
          <a:bodyPr lIns="0" tIns="0" rIns="0" bIns="0" anchor="ctr"/>
          <a:lstStyle>
            <a:lvl1pPr marL="0" indent="0">
              <a:lnSpc>
                <a:spcPct val="100000"/>
              </a:lnSpc>
              <a:spcBef>
                <a:spcPts val="0"/>
              </a:spcBef>
              <a:buNone/>
              <a:defRPr sz="2800" b="1">
                <a:solidFill>
                  <a:schemeClr val="bg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Heading</a:t>
            </a:r>
          </a:p>
        </p:txBody>
      </p:sp>
      <p:sp>
        <p:nvSpPr>
          <p:cNvPr id="15" name="Text Placeholder 7">
            <a:extLst>
              <a:ext uri="{FF2B5EF4-FFF2-40B4-BE49-F238E27FC236}">
                <a16:creationId xmlns:a16="http://schemas.microsoft.com/office/drawing/2014/main" id="{A8CE8EB2-C548-4DF9-AE8B-D1358505A513}"/>
              </a:ext>
            </a:extLst>
          </p:cNvPr>
          <p:cNvSpPr>
            <a:spLocks noGrp="1"/>
          </p:cNvSpPr>
          <p:nvPr>
            <p:ph type="body" sz="quarter" idx="11" hasCustomPrompt="1"/>
          </p:nvPr>
        </p:nvSpPr>
        <p:spPr>
          <a:xfrm>
            <a:off x="456073" y="1219384"/>
            <a:ext cx="11411289" cy="444500"/>
          </a:xfrm>
          <a:prstGeom prst="rect">
            <a:avLst/>
          </a:prstGeom>
        </p:spPr>
        <p:txBody>
          <a:bodyPr lIns="0" tIns="0" rIns="0" bIns="0" anchor="t"/>
          <a:lstStyle>
            <a:lvl1pPr marL="0" indent="0">
              <a:lnSpc>
                <a:spcPct val="100000"/>
              </a:lnSpc>
              <a:spcBef>
                <a:spcPts val="0"/>
              </a:spcBef>
              <a:buNone/>
              <a:defRPr sz="2400" b="1">
                <a:solidFill>
                  <a:schemeClr val="bg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Subheading</a:t>
            </a:r>
          </a:p>
        </p:txBody>
      </p:sp>
      <p:sp>
        <p:nvSpPr>
          <p:cNvPr id="10" name="Text Placeholder 12">
            <a:extLst>
              <a:ext uri="{FF2B5EF4-FFF2-40B4-BE49-F238E27FC236}">
                <a16:creationId xmlns:a16="http://schemas.microsoft.com/office/drawing/2014/main" id="{526CE179-FCC5-4BB3-A217-87384520C54E}"/>
              </a:ext>
            </a:extLst>
          </p:cNvPr>
          <p:cNvSpPr>
            <a:spLocks noGrp="1"/>
          </p:cNvSpPr>
          <p:nvPr>
            <p:ph type="body" sz="quarter" idx="12" hasCustomPrompt="1"/>
          </p:nvPr>
        </p:nvSpPr>
        <p:spPr>
          <a:xfrm>
            <a:off x="455613" y="1988456"/>
            <a:ext cx="11412537" cy="4120243"/>
          </a:xfrm>
          <a:prstGeom prst="rect">
            <a:avLst/>
          </a:prstGeom>
        </p:spPr>
        <p:txBody>
          <a:bodyPr lIns="0" tIns="0" rIns="0" bIns="0"/>
          <a:lstStyle>
            <a:lvl1pPr marL="0" indent="0">
              <a:lnSpc>
                <a:spcPct val="100000"/>
              </a:lnSpc>
              <a:spcBef>
                <a:spcPts val="0"/>
              </a:spcBef>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Body copy </a:t>
            </a:r>
          </a:p>
        </p:txBody>
      </p:sp>
      <p:sp>
        <p:nvSpPr>
          <p:cNvPr id="11" name="TextBox 10">
            <a:extLst>
              <a:ext uri="{FF2B5EF4-FFF2-40B4-BE49-F238E27FC236}">
                <a16:creationId xmlns:a16="http://schemas.microsoft.com/office/drawing/2014/main" id="{75385343-1A04-45D2-AA27-A60028B2D9F6}"/>
              </a:ext>
            </a:extLst>
          </p:cNvPr>
          <p:cNvSpPr txBox="1"/>
          <p:nvPr userDrawn="1"/>
        </p:nvSpPr>
        <p:spPr>
          <a:xfrm>
            <a:off x="843087" y="6437412"/>
            <a:ext cx="1800000" cy="153888"/>
          </a:xfrm>
          <a:prstGeom prst="rect">
            <a:avLst/>
          </a:prstGeom>
          <a:noFill/>
        </p:spPr>
        <p:txBody>
          <a:bodyPr wrap="square" lIns="0" tIns="0" rIns="0" bIns="0" anchor="b">
            <a:spAutoFit/>
          </a:bodyPr>
          <a:lstStyle/>
          <a:p>
            <a:r>
              <a:rPr lang="en-US" sz="1000">
                <a:solidFill>
                  <a:schemeClr val="bg1"/>
                </a:solidFill>
                <a:latin typeface="+mn-lt"/>
                <a:ea typeface="Nokia Pure Text Light" panose="020B0304040602060303" pitchFamily="34" charset="0"/>
                <a:cs typeface="Nokia Pure Text Light" panose="020B0304040602060303" pitchFamily="34" charset="0"/>
              </a:rPr>
              <a:t>© 2022 Doctor Care Anywhere</a:t>
            </a:r>
          </a:p>
        </p:txBody>
      </p:sp>
      <p:sp>
        <p:nvSpPr>
          <p:cNvPr id="12" name="Slide Number Placeholder 5">
            <a:extLst>
              <a:ext uri="{FF2B5EF4-FFF2-40B4-BE49-F238E27FC236}">
                <a16:creationId xmlns:a16="http://schemas.microsoft.com/office/drawing/2014/main" id="{523F3157-65FD-4C25-B8C9-8CE5F8DB2F14}"/>
              </a:ext>
            </a:extLst>
          </p:cNvPr>
          <p:cNvSpPr txBox="1">
            <a:spLocks/>
          </p:cNvSpPr>
          <p:nvPr userDrawn="1"/>
        </p:nvSpPr>
        <p:spPr>
          <a:xfrm>
            <a:off x="455613" y="6437575"/>
            <a:ext cx="252000" cy="153888"/>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00" smtClean="0">
                <a:solidFill>
                  <a:schemeClr val="bg1"/>
                </a:solidFill>
                <a:latin typeface="+mn-lt"/>
                <a:ea typeface="Nokia Pure Text Light" panose="020B0304040602060303" pitchFamily="34" charset="0"/>
                <a:cs typeface="Nokia Pure Text Light" panose="020B0304040602060303" pitchFamily="34" charset="0"/>
              </a:rPr>
              <a:pPr>
                <a:defRPr/>
              </a:pPr>
              <a:t>‹#›</a:t>
            </a:fld>
            <a:endParaRPr lang="en-US" sz="1100">
              <a:solidFill>
                <a:schemeClr val="bg1"/>
              </a:solidFill>
              <a:latin typeface="+mn-lt"/>
              <a:ea typeface="Nokia Pure Text Light" panose="020B0304040602060303" pitchFamily="34" charset="0"/>
              <a:cs typeface="Nokia Pure Text Light" panose="020B0304040602060303" pitchFamily="34" charset="0"/>
            </a:endParaRPr>
          </a:p>
        </p:txBody>
      </p:sp>
      <p:pic>
        <p:nvPicPr>
          <p:cNvPr id="13" name="Picture 12" descr="A close up of a sign&#10;&#10;Description automatically generated">
            <a:extLst>
              <a:ext uri="{FF2B5EF4-FFF2-40B4-BE49-F238E27FC236}">
                <a16:creationId xmlns:a16="http://schemas.microsoft.com/office/drawing/2014/main" id="{6092E444-6B27-4A1F-81F6-0517EA36C09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279405" y="306824"/>
            <a:ext cx="1587958" cy="423425"/>
          </a:xfrm>
          <a:prstGeom prst="rect">
            <a:avLst/>
          </a:prstGeom>
        </p:spPr>
      </p:pic>
    </p:spTree>
    <p:extLst>
      <p:ext uri="{BB962C8B-B14F-4D97-AF65-F5344CB8AC3E}">
        <p14:creationId xmlns:p14="http://schemas.microsoft.com/office/powerpoint/2010/main" val="2322666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ext slides_dark grey_text only">
    <p:bg>
      <p:bgPr>
        <a:solidFill>
          <a:schemeClr val="accent1"/>
        </a:solidFill>
        <a:effectLst/>
      </p:bgPr>
    </p:bg>
    <p:spTree>
      <p:nvGrpSpPr>
        <p:cNvPr id="1" name=""/>
        <p:cNvGrpSpPr/>
        <p:nvPr/>
      </p:nvGrpSpPr>
      <p:grpSpPr>
        <a:xfrm>
          <a:off x="0" y="0"/>
          <a:ext cx="0" cy="0"/>
          <a:chOff x="0" y="0"/>
          <a:chExt cx="0" cy="0"/>
        </a:xfrm>
      </p:grpSpPr>
      <p:pic>
        <p:nvPicPr>
          <p:cNvPr id="4" name="Picture 3" descr="A picture containing person, indoor, man, woman&#10;&#10;Description automatically generated">
            <a:extLst>
              <a:ext uri="{FF2B5EF4-FFF2-40B4-BE49-F238E27FC236}">
                <a16:creationId xmlns:a16="http://schemas.microsoft.com/office/drawing/2014/main" id="{865B3CD9-FB6A-4A56-9E68-F0953FFAD63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8" name="Text Placeholder 7">
            <a:extLst>
              <a:ext uri="{FF2B5EF4-FFF2-40B4-BE49-F238E27FC236}">
                <a16:creationId xmlns:a16="http://schemas.microsoft.com/office/drawing/2014/main" id="{B3E4D5C5-EF4D-4999-BC08-EAB0F40D9CB3}"/>
              </a:ext>
            </a:extLst>
          </p:cNvPr>
          <p:cNvSpPr>
            <a:spLocks noGrp="1"/>
          </p:cNvSpPr>
          <p:nvPr>
            <p:ph type="body" sz="quarter" idx="10" hasCustomPrompt="1"/>
          </p:nvPr>
        </p:nvSpPr>
        <p:spPr>
          <a:xfrm>
            <a:off x="456074" y="266700"/>
            <a:ext cx="9613900" cy="444500"/>
          </a:xfrm>
          <a:prstGeom prst="rect">
            <a:avLst/>
          </a:prstGeom>
        </p:spPr>
        <p:txBody>
          <a:bodyPr lIns="0" tIns="0" rIns="0" bIns="0" anchor="ctr"/>
          <a:lstStyle>
            <a:lvl1pPr marL="0" indent="0">
              <a:lnSpc>
                <a:spcPct val="100000"/>
              </a:lnSpc>
              <a:spcBef>
                <a:spcPts val="0"/>
              </a:spcBef>
              <a:buNone/>
              <a:defRPr sz="2800" b="1">
                <a:solidFill>
                  <a:schemeClr val="accent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Heading</a:t>
            </a:r>
          </a:p>
        </p:txBody>
      </p:sp>
      <p:sp>
        <p:nvSpPr>
          <p:cNvPr id="15" name="Text Placeholder 7">
            <a:extLst>
              <a:ext uri="{FF2B5EF4-FFF2-40B4-BE49-F238E27FC236}">
                <a16:creationId xmlns:a16="http://schemas.microsoft.com/office/drawing/2014/main" id="{A8CE8EB2-C548-4DF9-AE8B-D1358505A513}"/>
              </a:ext>
            </a:extLst>
          </p:cNvPr>
          <p:cNvSpPr>
            <a:spLocks noGrp="1"/>
          </p:cNvSpPr>
          <p:nvPr>
            <p:ph type="body" sz="quarter" idx="11" hasCustomPrompt="1"/>
          </p:nvPr>
        </p:nvSpPr>
        <p:spPr>
          <a:xfrm>
            <a:off x="456073" y="1219384"/>
            <a:ext cx="11411289" cy="444500"/>
          </a:xfrm>
          <a:prstGeom prst="rect">
            <a:avLst/>
          </a:prstGeom>
        </p:spPr>
        <p:txBody>
          <a:bodyPr lIns="0" tIns="0" rIns="0" bIns="0" anchor="t"/>
          <a:lstStyle>
            <a:lvl1pPr marL="0" indent="0">
              <a:lnSpc>
                <a:spcPct val="100000"/>
              </a:lnSpc>
              <a:spcBef>
                <a:spcPts val="0"/>
              </a:spcBef>
              <a:buNone/>
              <a:defRPr sz="2400" b="1">
                <a:solidFill>
                  <a:schemeClr val="accent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Subheading</a:t>
            </a:r>
          </a:p>
        </p:txBody>
      </p:sp>
      <p:sp>
        <p:nvSpPr>
          <p:cNvPr id="10" name="Text Placeholder 12">
            <a:extLst>
              <a:ext uri="{FF2B5EF4-FFF2-40B4-BE49-F238E27FC236}">
                <a16:creationId xmlns:a16="http://schemas.microsoft.com/office/drawing/2014/main" id="{526CE179-FCC5-4BB3-A217-87384520C54E}"/>
              </a:ext>
            </a:extLst>
          </p:cNvPr>
          <p:cNvSpPr>
            <a:spLocks noGrp="1"/>
          </p:cNvSpPr>
          <p:nvPr>
            <p:ph type="body" sz="quarter" idx="12" hasCustomPrompt="1"/>
          </p:nvPr>
        </p:nvSpPr>
        <p:spPr>
          <a:xfrm>
            <a:off x="455613" y="1988456"/>
            <a:ext cx="11412537" cy="4120243"/>
          </a:xfrm>
          <a:prstGeom prst="rect">
            <a:avLst/>
          </a:prstGeom>
        </p:spPr>
        <p:txBody>
          <a:bodyPr lIns="0" tIns="0" rIns="0" bIns="0"/>
          <a:lstStyle>
            <a:lvl1pPr marL="0" indent="0">
              <a:lnSpc>
                <a:spcPct val="100000"/>
              </a:lnSpc>
              <a:spcBef>
                <a:spcPts val="0"/>
              </a:spcBef>
              <a:buNone/>
              <a:defRPr sz="18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Body copy </a:t>
            </a:r>
          </a:p>
        </p:txBody>
      </p:sp>
      <p:sp>
        <p:nvSpPr>
          <p:cNvPr id="11" name="TextBox 10">
            <a:extLst>
              <a:ext uri="{FF2B5EF4-FFF2-40B4-BE49-F238E27FC236}">
                <a16:creationId xmlns:a16="http://schemas.microsoft.com/office/drawing/2014/main" id="{75385343-1A04-45D2-AA27-A60028B2D9F6}"/>
              </a:ext>
            </a:extLst>
          </p:cNvPr>
          <p:cNvSpPr txBox="1"/>
          <p:nvPr userDrawn="1"/>
        </p:nvSpPr>
        <p:spPr>
          <a:xfrm>
            <a:off x="843087" y="6437412"/>
            <a:ext cx="1800000" cy="153888"/>
          </a:xfrm>
          <a:prstGeom prst="rect">
            <a:avLst/>
          </a:prstGeom>
          <a:noFill/>
        </p:spPr>
        <p:txBody>
          <a:bodyPr wrap="square" lIns="0" tIns="0" rIns="0" bIns="0" anchor="b">
            <a:spAutoFit/>
          </a:bodyPr>
          <a:lstStyle/>
          <a:p>
            <a:r>
              <a:rPr lang="en-US" sz="1000">
                <a:solidFill>
                  <a:schemeClr val="accent1"/>
                </a:solidFill>
                <a:latin typeface="+mn-lt"/>
                <a:ea typeface="Nokia Pure Text Light" panose="020B0304040602060303" pitchFamily="34" charset="0"/>
                <a:cs typeface="Nokia Pure Text Light" panose="020B0304040602060303" pitchFamily="34" charset="0"/>
              </a:rPr>
              <a:t>© 2022 Doctor Care Anywhere</a:t>
            </a:r>
          </a:p>
        </p:txBody>
      </p:sp>
      <p:sp>
        <p:nvSpPr>
          <p:cNvPr id="12" name="Slide Number Placeholder 5">
            <a:extLst>
              <a:ext uri="{FF2B5EF4-FFF2-40B4-BE49-F238E27FC236}">
                <a16:creationId xmlns:a16="http://schemas.microsoft.com/office/drawing/2014/main" id="{523F3157-65FD-4C25-B8C9-8CE5F8DB2F14}"/>
              </a:ext>
            </a:extLst>
          </p:cNvPr>
          <p:cNvSpPr txBox="1">
            <a:spLocks/>
          </p:cNvSpPr>
          <p:nvPr userDrawn="1"/>
        </p:nvSpPr>
        <p:spPr>
          <a:xfrm>
            <a:off x="455613" y="6437575"/>
            <a:ext cx="252000" cy="153888"/>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00" smtClean="0">
                <a:solidFill>
                  <a:schemeClr val="accent1"/>
                </a:solidFill>
                <a:latin typeface="+mn-lt"/>
                <a:ea typeface="Nokia Pure Text Light" panose="020B0304040602060303" pitchFamily="34" charset="0"/>
                <a:cs typeface="Nokia Pure Text Light" panose="020B0304040602060303" pitchFamily="34" charset="0"/>
              </a:rPr>
              <a:pPr>
                <a:defRPr/>
              </a:pPr>
              <a:t>‹#›</a:t>
            </a:fld>
            <a:endParaRPr lang="en-US" sz="1100">
              <a:solidFill>
                <a:schemeClr val="accent1"/>
              </a:solidFill>
              <a:latin typeface="+mn-lt"/>
              <a:ea typeface="Nokia Pure Text Light" panose="020B0304040602060303" pitchFamily="34" charset="0"/>
              <a:cs typeface="Nokia Pure Text Light" panose="020B0304040602060303" pitchFamily="34" charset="0"/>
            </a:endParaRPr>
          </a:p>
        </p:txBody>
      </p:sp>
      <p:pic>
        <p:nvPicPr>
          <p:cNvPr id="13" name="Picture 12" descr="A close up of a sign&#10;&#10;Description automatically generated">
            <a:extLst>
              <a:ext uri="{FF2B5EF4-FFF2-40B4-BE49-F238E27FC236}">
                <a16:creationId xmlns:a16="http://schemas.microsoft.com/office/drawing/2014/main" id="{155B9AE8-5408-476B-96B5-8C0C65DE1AE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279405" y="306824"/>
            <a:ext cx="1587958" cy="423425"/>
          </a:xfrm>
          <a:prstGeom prst="rect">
            <a:avLst/>
          </a:prstGeom>
        </p:spPr>
      </p:pic>
    </p:spTree>
    <p:extLst>
      <p:ext uri="{BB962C8B-B14F-4D97-AF65-F5344CB8AC3E}">
        <p14:creationId xmlns:p14="http://schemas.microsoft.com/office/powerpoint/2010/main" val="3384910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ext slides_blue_text only">
    <p:bg>
      <p:bgPr>
        <a:solidFill>
          <a:schemeClr val="accent5">
            <a:alpha val="58908"/>
          </a:schemeClr>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3E4D5C5-EF4D-4999-BC08-EAB0F40D9CB3}"/>
              </a:ext>
            </a:extLst>
          </p:cNvPr>
          <p:cNvSpPr>
            <a:spLocks noGrp="1"/>
          </p:cNvSpPr>
          <p:nvPr>
            <p:ph type="body" sz="quarter" idx="10" hasCustomPrompt="1"/>
          </p:nvPr>
        </p:nvSpPr>
        <p:spPr>
          <a:xfrm>
            <a:off x="456074" y="388196"/>
            <a:ext cx="9613900" cy="444500"/>
          </a:xfrm>
          <a:prstGeom prst="rect">
            <a:avLst/>
          </a:prstGeom>
        </p:spPr>
        <p:txBody>
          <a:bodyPr lIns="0" tIns="0" rIns="0" bIns="0" anchor="ctr"/>
          <a:lstStyle>
            <a:lvl1pPr marL="0" indent="0">
              <a:lnSpc>
                <a:spcPct val="100000"/>
              </a:lnSpc>
              <a:spcBef>
                <a:spcPts val="0"/>
              </a:spcBef>
              <a:buNone/>
              <a:defRPr sz="3600" b="0">
                <a:solidFill>
                  <a:srgbClr val="7030A0"/>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Heading</a:t>
            </a:r>
          </a:p>
        </p:txBody>
      </p:sp>
      <p:sp>
        <p:nvSpPr>
          <p:cNvPr id="7" name="Text Placeholder 7">
            <a:extLst>
              <a:ext uri="{FF2B5EF4-FFF2-40B4-BE49-F238E27FC236}">
                <a16:creationId xmlns:a16="http://schemas.microsoft.com/office/drawing/2014/main" id="{1CE4E860-6F96-471B-8191-1052F7B0BEAE}"/>
              </a:ext>
            </a:extLst>
          </p:cNvPr>
          <p:cNvSpPr>
            <a:spLocks noGrp="1"/>
          </p:cNvSpPr>
          <p:nvPr>
            <p:ph type="body" sz="quarter" idx="11" hasCustomPrompt="1"/>
          </p:nvPr>
        </p:nvSpPr>
        <p:spPr>
          <a:xfrm>
            <a:off x="456073" y="1219384"/>
            <a:ext cx="11411289" cy="444500"/>
          </a:xfrm>
          <a:prstGeom prst="rect">
            <a:avLst/>
          </a:prstGeom>
        </p:spPr>
        <p:txBody>
          <a:bodyPr lIns="0" tIns="0" rIns="0" bIns="0" anchor="t"/>
          <a:lstStyle>
            <a:lvl1pPr marL="0" indent="0">
              <a:lnSpc>
                <a:spcPct val="100000"/>
              </a:lnSpc>
              <a:spcBef>
                <a:spcPts val="0"/>
              </a:spcBef>
              <a:buNone/>
              <a:defRPr sz="2000" b="0">
                <a:solidFill>
                  <a:schemeClr val="tx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Subheading</a:t>
            </a:r>
          </a:p>
        </p:txBody>
      </p:sp>
      <p:sp>
        <p:nvSpPr>
          <p:cNvPr id="9" name="Text Placeholder 12">
            <a:extLst>
              <a:ext uri="{FF2B5EF4-FFF2-40B4-BE49-F238E27FC236}">
                <a16:creationId xmlns:a16="http://schemas.microsoft.com/office/drawing/2014/main" id="{64CE6867-82F3-4479-960A-0887C12DF7C8}"/>
              </a:ext>
            </a:extLst>
          </p:cNvPr>
          <p:cNvSpPr>
            <a:spLocks noGrp="1"/>
          </p:cNvSpPr>
          <p:nvPr>
            <p:ph type="body" sz="quarter" idx="12" hasCustomPrompt="1"/>
          </p:nvPr>
        </p:nvSpPr>
        <p:spPr>
          <a:xfrm>
            <a:off x="455613" y="1988456"/>
            <a:ext cx="5640387" cy="4120243"/>
          </a:xfrm>
          <a:prstGeom prst="rect">
            <a:avLst/>
          </a:prstGeom>
        </p:spPr>
        <p:txBody>
          <a:bodyPr lIns="0" tIns="0" rIns="0" bIns="0"/>
          <a:lstStyle>
            <a:lvl1pPr marL="0" indent="0">
              <a:lnSpc>
                <a:spcPct val="100000"/>
              </a:lnSpc>
              <a:spcBef>
                <a:spcPts val="0"/>
              </a:spcBef>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Body copy </a:t>
            </a:r>
          </a:p>
        </p:txBody>
      </p:sp>
      <p:sp>
        <p:nvSpPr>
          <p:cNvPr id="12" name="TextBox 11">
            <a:extLst>
              <a:ext uri="{FF2B5EF4-FFF2-40B4-BE49-F238E27FC236}">
                <a16:creationId xmlns:a16="http://schemas.microsoft.com/office/drawing/2014/main" id="{9F0A793E-4B76-4DCB-B57A-0D31B3472085}"/>
              </a:ext>
            </a:extLst>
          </p:cNvPr>
          <p:cNvSpPr txBox="1"/>
          <p:nvPr userDrawn="1"/>
        </p:nvSpPr>
        <p:spPr>
          <a:xfrm>
            <a:off x="843087" y="6437412"/>
            <a:ext cx="1800000" cy="153888"/>
          </a:xfrm>
          <a:prstGeom prst="rect">
            <a:avLst/>
          </a:prstGeom>
          <a:noFill/>
        </p:spPr>
        <p:txBody>
          <a:bodyPr wrap="square" lIns="0" tIns="0" rIns="0" bIns="0" anchor="b">
            <a:spAutoFit/>
          </a:bodyPr>
          <a:lstStyle/>
          <a:p>
            <a:r>
              <a:rPr lang="en-US" sz="1000">
                <a:solidFill>
                  <a:schemeClr val="tx1"/>
                </a:solidFill>
                <a:latin typeface="+mn-lt"/>
                <a:ea typeface="Nokia Pure Text Light" panose="020B0304040602060303" pitchFamily="34" charset="0"/>
                <a:cs typeface="Nokia Pure Text Light" panose="020B0304040602060303" pitchFamily="34" charset="0"/>
              </a:rPr>
              <a:t>© 2025 Doctor Care Anywhere</a:t>
            </a:r>
          </a:p>
        </p:txBody>
      </p:sp>
      <p:sp>
        <p:nvSpPr>
          <p:cNvPr id="14" name="Slide Number Placeholder 5">
            <a:extLst>
              <a:ext uri="{FF2B5EF4-FFF2-40B4-BE49-F238E27FC236}">
                <a16:creationId xmlns:a16="http://schemas.microsoft.com/office/drawing/2014/main" id="{64C15787-EFBD-4BAC-BABD-BA9CA4DDF754}"/>
              </a:ext>
            </a:extLst>
          </p:cNvPr>
          <p:cNvSpPr txBox="1">
            <a:spLocks/>
          </p:cNvSpPr>
          <p:nvPr userDrawn="1"/>
        </p:nvSpPr>
        <p:spPr>
          <a:xfrm>
            <a:off x="455613" y="6437575"/>
            <a:ext cx="252000" cy="153888"/>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00" smtClean="0">
                <a:solidFill>
                  <a:schemeClr val="tx1"/>
                </a:solidFill>
                <a:latin typeface="+mn-lt"/>
                <a:ea typeface="Nokia Pure Text Light" panose="020B0304040602060303" pitchFamily="34" charset="0"/>
                <a:cs typeface="Nokia Pure Text Light" panose="020B0304040602060303" pitchFamily="34" charset="0"/>
              </a:rPr>
              <a:pPr>
                <a:defRPr/>
              </a:pPr>
              <a:t>‹#›</a:t>
            </a:fld>
            <a:endParaRPr lang="en-US" sz="1100">
              <a:solidFill>
                <a:schemeClr val="tx1"/>
              </a:solidFill>
              <a:latin typeface="+mn-lt"/>
              <a:ea typeface="Nokia Pure Text Light" panose="020B0304040602060303" pitchFamily="34" charset="0"/>
              <a:cs typeface="Nokia Pure Text Light" panose="020B0304040602060303" pitchFamily="34" charset="0"/>
            </a:endParaRPr>
          </a:p>
        </p:txBody>
      </p:sp>
      <p:pic>
        <p:nvPicPr>
          <p:cNvPr id="2" name="Graphic 1">
            <a:extLst>
              <a:ext uri="{FF2B5EF4-FFF2-40B4-BE49-F238E27FC236}">
                <a16:creationId xmlns:a16="http://schemas.microsoft.com/office/drawing/2014/main" id="{EB5E1342-AAA0-D206-003F-BDC4270BEB5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54732" y="198802"/>
            <a:ext cx="1515241" cy="490134"/>
          </a:xfrm>
          <a:prstGeom prst="rect">
            <a:avLst/>
          </a:prstGeom>
        </p:spPr>
      </p:pic>
    </p:spTree>
    <p:extLst>
      <p:ext uri="{BB962C8B-B14F-4D97-AF65-F5344CB8AC3E}">
        <p14:creationId xmlns:p14="http://schemas.microsoft.com/office/powerpoint/2010/main" val="32639228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Text slides_dark grey_text only">
    <p:bg>
      <p:bgPr>
        <a:solidFill>
          <a:schemeClr val="tx2"/>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EFF13D93-F80B-D336-5C14-11E7B86158AF}"/>
              </a:ext>
            </a:extLst>
          </p:cNvPr>
          <p:cNvSpPr txBox="1"/>
          <p:nvPr userDrawn="1"/>
        </p:nvSpPr>
        <p:spPr>
          <a:xfrm>
            <a:off x="843087" y="6437411"/>
            <a:ext cx="2195948" cy="153888"/>
          </a:xfrm>
          <a:prstGeom prst="rect">
            <a:avLst/>
          </a:prstGeom>
          <a:noFill/>
        </p:spPr>
        <p:txBody>
          <a:bodyPr wrap="square" lIns="0" tIns="0" rIns="0" bIns="0" anchor="b">
            <a:spAutoFit/>
          </a:bodyPr>
          <a:lstStyle/>
          <a:p>
            <a:r>
              <a:rPr lang="en-US" sz="1000">
                <a:solidFill>
                  <a:schemeClr val="bg1"/>
                </a:solidFill>
                <a:latin typeface="Quatro Slab" panose="02000503030000020004" pitchFamily="2" charset="77"/>
                <a:ea typeface="Nokia Pure Text Light" panose="020B0304040602060303" pitchFamily="34" charset="0"/>
                <a:cs typeface="Nokia Pure Text Light" panose="020B0304040602060303" pitchFamily="34" charset="0"/>
              </a:rPr>
              <a:t>© 2024 Doctor Care Anywhere</a:t>
            </a:r>
          </a:p>
        </p:txBody>
      </p:sp>
      <p:sp>
        <p:nvSpPr>
          <p:cNvPr id="14" name="Slide Number Placeholder 5">
            <a:extLst>
              <a:ext uri="{FF2B5EF4-FFF2-40B4-BE49-F238E27FC236}">
                <a16:creationId xmlns:a16="http://schemas.microsoft.com/office/drawing/2014/main" id="{DC7EA2CA-130E-EFAE-B5AA-0A560AA89A58}"/>
              </a:ext>
            </a:extLst>
          </p:cNvPr>
          <p:cNvSpPr txBox="1">
            <a:spLocks/>
          </p:cNvSpPr>
          <p:nvPr userDrawn="1"/>
        </p:nvSpPr>
        <p:spPr>
          <a:xfrm>
            <a:off x="455614" y="6437576"/>
            <a:ext cx="252000" cy="153888"/>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00" smtClean="0">
                <a:solidFill>
                  <a:schemeClr val="bg1"/>
                </a:solidFill>
                <a:latin typeface="Quatro Slab" panose="02000503030000020004" pitchFamily="2" charset="77"/>
                <a:ea typeface="Nokia Pure Text Light" panose="020B0304040602060303" pitchFamily="34" charset="0"/>
                <a:cs typeface="Nokia Pure Text Light" panose="020B0304040602060303" pitchFamily="34" charset="0"/>
              </a:rPr>
              <a:pPr>
                <a:defRPr/>
              </a:pPr>
              <a:t>‹#›</a:t>
            </a:fld>
            <a:endParaRPr lang="en-US" sz="1100">
              <a:solidFill>
                <a:schemeClr val="bg1"/>
              </a:solidFill>
              <a:latin typeface="Quatro Slab" panose="02000503030000020004" pitchFamily="2" charset="77"/>
              <a:ea typeface="Nokia Pure Text Light" panose="020B0304040602060303" pitchFamily="34" charset="0"/>
              <a:cs typeface="Nokia Pure Text Light" panose="020B0304040602060303" pitchFamily="34" charset="0"/>
            </a:endParaRPr>
          </a:p>
        </p:txBody>
      </p:sp>
      <p:pic>
        <p:nvPicPr>
          <p:cNvPr id="3" name="Picture 2" descr="A picture containing drawing&#10;&#10;Description automatically generated">
            <a:extLst>
              <a:ext uri="{FF2B5EF4-FFF2-40B4-BE49-F238E27FC236}">
                <a16:creationId xmlns:a16="http://schemas.microsoft.com/office/drawing/2014/main" id="{9AF3A215-0177-A5C8-24A0-C147905C9A5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282017" y="315712"/>
            <a:ext cx="1585228" cy="414000"/>
          </a:xfrm>
          <a:prstGeom prst="rect">
            <a:avLst/>
          </a:prstGeom>
        </p:spPr>
      </p:pic>
      <p:pic>
        <p:nvPicPr>
          <p:cNvPr id="5" name="Graphic 4">
            <a:extLst>
              <a:ext uri="{FF2B5EF4-FFF2-40B4-BE49-F238E27FC236}">
                <a16:creationId xmlns:a16="http://schemas.microsoft.com/office/drawing/2014/main" id="{6AF4A9C7-7EC9-1FF1-C62E-1015A46302E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3215253">
            <a:off x="-1583764" y="-2387276"/>
            <a:ext cx="13333895" cy="13143411"/>
          </a:xfrm>
          <a:prstGeom prst="rect">
            <a:avLst/>
          </a:prstGeom>
          <a:effectLst/>
        </p:spPr>
      </p:pic>
    </p:spTree>
    <p:extLst>
      <p:ext uri="{BB962C8B-B14F-4D97-AF65-F5344CB8AC3E}">
        <p14:creationId xmlns:p14="http://schemas.microsoft.com/office/powerpoint/2010/main" val="24434854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6_Cover slide_image">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9EE6408-243C-47D5-8A12-EEEA638DCB0C}"/>
              </a:ext>
            </a:extLst>
          </p:cNvPr>
          <p:cNvSpPr txBox="1"/>
          <p:nvPr userDrawn="1"/>
        </p:nvSpPr>
        <p:spPr>
          <a:xfrm>
            <a:off x="843087" y="6437412"/>
            <a:ext cx="1800000" cy="153888"/>
          </a:xfrm>
          <a:prstGeom prst="rect">
            <a:avLst/>
          </a:prstGeom>
          <a:noFill/>
        </p:spPr>
        <p:txBody>
          <a:bodyPr wrap="square" lIns="0" tIns="0" rIns="0" bIns="0" anchor="b">
            <a:spAutoFit/>
          </a:bodyPr>
          <a:lstStyle/>
          <a:p>
            <a:r>
              <a:rPr lang="en-US" sz="1000">
                <a:solidFill>
                  <a:schemeClr val="tx1"/>
                </a:solidFill>
                <a:latin typeface="+mn-lt"/>
                <a:ea typeface="Nokia Pure Text Light" panose="020B0304040602060303" pitchFamily="34" charset="0"/>
                <a:cs typeface="Nokia Pure Text Light" panose="020B0304040602060303" pitchFamily="34" charset="0"/>
              </a:rPr>
              <a:t>© 2025 Doctor Care Anywhere</a:t>
            </a:r>
          </a:p>
        </p:txBody>
      </p:sp>
      <p:sp>
        <p:nvSpPr>
          <p:cNvPr id="17" name="Slide Number Placeholder 5">
            <a:extLst>
              <a:ext uri="{FF2B5EF4-FFF2-40B4-BE49-F238E27FC236}">
                <a16:creationId xmlns:a16="http://schemas.microsoft.com/office/drawing/2014/main" id="{4A7CBB5B-AE69-44EF-82A5-15E19CF9DFCA}"/>
              </a:ext>
            </a:extLst>
          </p:cNvPr>
          <p:cNvSpPr txBox="1">
            <a:spLocks/>
          </p:cNvSpPr>
          <p:nvPr userDrawn="1"/>
        </p:nvSpPr>
        <p:spPr>
          <a:xfrm>
            <a:off x="455613" y="6437575"/>
            <a:ext cx="252000" cy="153888"/>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00" smtClean="0">
                <a:solidFill>
                  <a:schemeClr val="tx1"/>
                </a:solidFill>
                <a:latin typeface="+mn-lt"/>
                <a:ea typeface="Nokia Pure Text Light" panose="020B0304040602060303" pitchFamily="34" charset="0"/>
                <a:cs typeface="Nokia Pure Text Light" panose="020B0304040602060303" pitchFamily="34" charset="0"/>
              </a:rPr>
              <a:pPr>
                <a:defRPr/>
              </a:pPr>
              <a:t>‹#›</a:t>
            </a:fld>
            <a:endParaRPr lang="en-US" sz="1100">
              <a:solidFill>
                <a:schemeClr val="tx1"/>
              </a:solidFill>
              <a:latin typeface="+mn-lt"/>
              <a:ea typeface="Nokia Pure Text Light" panose="020B0304040602060303" pitchFamily="34" charset="0"/>
              <a:cs typeface="Nokia Pure Text Light" panose="020B0304040602060303" pitchFamily="34" charset="0"/>
            </a:endParaRPr>
          </a:p>
        </p:txBody>
      </p:sp>
    </p:spTree>
    <p:extLst>
      <p:ext uri="{BB962C8B-B14F-4D97-AF65-F5344CB8AC3E}">
        <p14:creationId xmlns:p14="http://schemas.microsoft.com/office/powerpoint/2010/main" val="36783755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4_Text slides_blue_text only">
    <p:bg>
      <p:bgPr>
        <a:solidFill>
          <a:schemeClr val="bg2">
            <a:alpha val="26000"/>
          </a:schemeClr>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3E4D5C5-EF4D-4999-BC08-EAB0F40D9CB3}"/>
              </a:ext>
            </a:extLst>
          </p:cNvPr>
          <p:cNvSpPr>
            <a:spLocks noGrp="1"/>
          </p:cNvSpPr>
          <p:nvPr>
            <p:ph type="body" sz="quarter" idx="10" hasCustomPrompt="1"/>
          </p:nvPr>
        </p:nvSpPr>
        <p:spPr>
          <a:xfrm>
            <a:off x="456074" y="388196"/>
            <a:ext cx="9613900" cy="444500"/>
          </a:xfrm>
          <a:prstGeom prst="rect">
            <a:avLst/>
          </a:prstGeom>
        </p:spPr>
        <p:txBody>
          <a:bodyPr lIns="0" tIns="0" rIns="0" bIns="0" anchor="ctr"/>
          <a:lstStyle>
            <a:lvl1pPr marL="0" indent="0">
              <a:lnSpc>
                <a:spcPct val="100000"/>
              </a:lnSpc>
              <a:spcBef>
                <a:spcPts val="0"/>
              </a:spcBef>
              <a:buNone/>
              <a:defRPr sz="3600" b="0">
                <a:solidFill>
                  <a:schemeClr val="tx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Heading</a:t>
            </a:r>
          </a:p>
        </p:txBody>
      </p:sp>
      <p:sp>
        <p:nvSpPr>
          <p:cNvPr id="7" name="Text Placeholder 7">
            <a:extLst>
              <a:ext uri="{FF2B5EF4-FFF2-40B4-BE49-F238E27FC236}">
                <a16:creationId xmlns:a16="http://schemas.microsoft.com/office/drawing/2014/main" id="{1CE4E860-6F96-471B-8191-1052F7B0BEAE}"/>
              </a:ext>
            </a:extLst>
          </p:cNvPr>
          <p:cNvSpPr>
            <a:spLocks noGrp="1"/>
          </p:cNvSpPr>
          <p:nvPr>
            <p:ph type="body" sz="quarter" idx="11" hasCustomPrompt="1"/>
          </p:nvPr>
        </p:nvSpPr>
        <p:spPr>
          <a:xfrm>
            <a:off x="456073" y="1219384"/>
            <a:ext cx="11411289" cy="444500"/>
          </a:xfrm>
          <a:prstGeom prst="rect">
            <a:avLst/>
          </a:prstGeom>
        </p:spPr>
        <p:txBody>
          <a:bodyPr lIns="0" tIns="0" rIns="0" bIns="0" anchor="t"/>
          <a:lstStyle>
            <a:lvl1pPr marL="0" indent="0">
              <a:lnSpc>
                <a:spcPct val="100000"/>
              </a:lnSpc>
              <a:spcBef>
                <a:spcPts val="0"/>
              </a:spcBef>
              <a:buNone/>
              <a:defRPr sz="2000" b="0">
                <a:solidFill>
                  <a:schemeClr val="tx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Subheading</a:t>
            </a:r>
          </a:p>
        </p:txBody>
      </p:sp>
      <p:sp>
        <p:nvSpPr>
          <p:cNvPr id="9" name="Text Placeholder 12">
            <a:extLst>
              <a:ext uri="{FF2B5EF4-FFF2-40B4-BE49-F238E27FC236}">
                <a16:creationId xmlns:a16="http://schemas.microsoft.com/office/drawing/2014/main" id="{64CE6867-82F3-4479-960A-0887C12DF7C8}"/>
              </a:ext>
            </a:extLst>
          </p:cNvPr>
          <p:cNvSpPr>
            <a:spLocks noGrp="1"/>
          </p:cNvSpPr>
          <p:nvPr>
            <p:ph type="body" sz="quarter" idx="12" hasCustomPrompt="1"/>
          </p:nvPr>
        </p:nvSpPr>
        <p:spPr>
          <a:xfrm>
            <a:off x="455613" y="1988456"/>
            <a:ext cx="5640387" cy="4120243"/>
          </a:xfrm>
          <a:prstGeom prst="rect">
            <a:avLst/>
          </a:prstGeom>
        </p:spPr>
        <p:txBody>
          <a:bodyPr lIns="0" tIns="0" rIns="0" bIns="0"/>
          <a:lstStyle>
            <a:lvl1pPr marL="0" indent="0">
              <a:lnSpc>
                <a:spcPct val="100000"/>
              </a:lnSpc>
              <a:spcBef>
                <a:spcPts val="0"/>
              </a:spcBef>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Body copy </a:t>
            </a:r>
          </a:p>
        </p:txBody>
      </p:sp>
      <p:sp>
        <p:nvSpPr>
          <p:cNvPr id="12" name="TextBox 11">
            <a:extLst>
              <a:ext uri="{FF2B5EF4-FFF2-40B4-BE49-F238E27FC236}">
                <a16:creationId xmlns:a16="http://schemas.microsoft.com/office/drawing/2014/main" id="{9F0A793E-4B76-4DCB-B57A-0D31B3472085}"/>
              </a:ext>
            </a:extLst>
          </p:cNvPr>
          <p:cNvSpPr txBox="1"/>
          <p:nvPr userDrawn="1"/>
        </p:nvSpPr>
        <p:spPr>
          <a:xfrm>
            <a:off x="843087" y="6437412"/>
            <a:ext cx="1800000" cy="153888"/>
          </a:xfrm>
          <a:prstGeom prst="rect">
            <a:avLst/>
          </a:prstGeom>
          <a:noFill/>
        </p:spPr>
        <p:txBody>
          <a:bodyPr wrap="square" lIns="0" tIns="0" rIns="0" bIns="0" anchor="b">
            <a:spAutoFit/>
          </a:bodyPr>
          <a:lstStyle/>
          <a:p>
            <a:r>
              <a:rPr lang="en-US" sz="1000">
                <a:solidFill>
                  <a:schemeClr val="tx1"/>
                </a:solidFill>
                <a:latin typeface="+mn-lt"/>
                <a:ea typeface="Nokia Pure Text Light" panose="020B0304040602060303" pitchFamily="34" charset="0"/>
                <a:cs typeface="Nokia Pure Text Light" panose="020B0304040602060303" pitchFamily="34" charset="0"/>
              </a:rPr>
              <a:t>© 2025 Doctor Care Anywhere</a:t>
            </a:r>
          </a:p>
        </p:txBody>
      </p:sp>
      <p:sp>
        <p:nvSpPr>
          <p:cNvPr id="14" name="Slide Number Placeholder 5">
            <a:extLst>
              <a:ext uri="{FF2B5EF4-FFF2-40B4-BE49-F238E27FC236}">
                <a16:creationId xmlns:a16="http://schemas.microsoft.com/office/drawing/2014/main" id="{64C15787-EFBD-4BAC-BABD-BA9CA4DDF754}"/>
              </a:ext>
            </a:extLst>
          </p:cNvPr>
          <p:cNvSpPr txBox="1">
            <a:spLocks/>
          </p:cNvSpPr>
          <p:nvPr userDrawn="1"/>
        </p:nvSpPr>
        <p:spPr>
          <a:xfrm>
            <a:off x="455613" y="6437575"/>
            <a:ext cx="252000" cy="153888"/>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00" smtClean="0">
                <a:solidFill>
                  <a:schemeClr val="tx1"/>
                </a:solidFill>
                <a:latin typeface="+mn-lt"/>
                <a:ea typeface="Nokia Pure Text Light" panose="020B0304040602060303" pitchFamily="34" charset="0"/>
                <a:cs typeface="Nokia Pure Text Light" panose="020B0304040602060303" pitchFamily="34" charset="0"/>
              </a:rPr>
              <a:pPr>
                <a:defRPr/>
              </a:pPr>
              <a:t>‹#›</a:t>
            </a:fld>
            <a:endParaRPr lang="en-US" sz="1100">
              <a:solidFill>
                <a:schemeClr val="tx1"/>
              </a:solidFill>
              <a:latin typeface="+mn-lt"/>
              <a:ea typeface="Nokia Pure Text Light" panose="020B0304040602060303" pitchFamily="34" charset="0"/>
              <a:cs typeface="Nokia Pure Text Light" panose="020B0304040602060303" pitchFamily="34" charset="0"/>
            </a:endParaRPr>
          </a:p>
        </p:txBody>
      </p:sp>
      <p:pic>
        <p:nvPicPr>
          <p:cNvPr id="2" name="Graphic 1">
            <a:extLst>
              <a:ext uri="{FF2B5EF4-FFF2-40B4-BE49-F238E27FC236}">
                <a16:creationId xmlns:a16="http://schemas.microsoft.com/office/drawing/2014/main" id="{EB5E1342-AAA0-D206-003F-BDC4270BEB5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54732" y="198802"/>
            <a:ext cx="1515241" cy="490134"/>
          </a:xfrm>
          <a:prstGeom prst="rect">
            <a:avLst/>
          </a:prstGeom>
        </p:spPr>
      </p:pic>
    </p:spTree>
    <p:extLst>
      <p:ext uri="{BB962C8B-B14F-4D97-AF65-F5344CB8AC3E}">
        <p14:creationId xmlns:p14="http://schemas.microsoft.com/office/powerpoint/2010/main" val="35527452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F6D3-8ACA-9293-159E-71FAA88FC07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FF90EF9-13A1-BA95-AB97-9CDB24837114}"/>
              </a:ext>
            </a:extLst>
          </p:cNvPr>
          <p:cNvSpPr>
            <a:spLocks noGrp="1"/>
          </p:cNvSpPr>
          <p:nvPr>
            <p:ph type="dt" sz="half" idx="10"/>
          </p:nvPr>
        </p:nvSpPr>
        <p:spPr/>
        <p:txBody>
          <a:bodyPr/>
          <a:lstStyle/>
          <a:p>
            <a:fld id="{6EFAA365-7906-4C4A-A416-4190EDE23A8C}" type="datetimeFigureOut">
              <a:rPr lang="en-GB" smtClean="0"/>
              <a:t>27/02/2026</a:t>
            </a:fld>
            <a:endParaRPr lang="en-GB"/>
          </a:p>
        </p:txBody>
      </p:sp>
      <p:sp>
        <p:nvSpPr>
          <p:cNvPr id="4" name="Footer Placeholder 3">
            <a:extLst>
              <a:ext uri="{FF2B5EF4-FFF2-40B4-BE49-F238E27FC236}">
                <a16:creationId xmlns:a16="http://schemas.microsoft.com/office/drawing/2014/main" id="{32A76D2F-A8E7-C0C6-643D-51198DE9E2B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BD42CED-9336-FED8-E3FD-3BF18C4AEF50}"/>
              </a:ext>
            </a:extLst>
          </p:cNvPr>
          <p:cNvSpPr>
            <a:spLocks noGrp="1"/>
          </p:cNvSpPr>
          <p:nvPr>
            <p:ph type="sldNum" sz="quarter" idx="12"/>
          </p:nvPr>
        </p:nvSpPr>
        <p:spPr/>
        <p:txBody>
          <a:bodyPr/>
          <a:lstStyle/>
          <a:p>
            <a:fld id="{07265747-DF91-4898-BAEB-027A8D9CF41E}" type="slidenum">
              <a:rPr lang="en-GB" smtClean="0"/>
              <a:t>‹#›</a:t>
            </a:fld>
            <a:endParaRPr lang="en-GB"/>
          </a:p>
        </p:txBody>
      </p:sp>
    </p:spTree>
    <p:extLst>
      <p:ext uri="{BB962C8B-B14F-4D97-AF65-F5344CB8AC3E}">
        <p14:creationId xmlns:p14="http://schemas.microsoft.com/office/powerpoint/2010/main" val="27962169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Cover slide_image">
    <p:spTree>
      <p:nvGrpSpPr>
        <p:cNvPr id="1" name=""/>
        <p:cNvGrpSpPr/>
        <p:nvPr/>
      </p:nvGrpSpPr>
      <p:grpSpPr>
        <a:xfrm>
          <a:off x="0" y="0"/>
          <a:ext cx="0" cy="0"/>
          <a:chOff x="0" y="0"/>
          <a:chExt cx="0" cy="0"/>
        </a:xfrm>
      </p:grpSpPr>
      <p:sp>
        <p:nvSpPr>
          <p:cNvPr id="17" name="Slide Number Placeholder 5">
            <a:extLst>
              <a:ext uri="{FF2B5EF4-FFF2-40B4-BE49-F238E27FC236}">
                <a16:creationId xmlns:a16="http://schemas.microsoft.com/office/drawing/2014/main" id="{4A7CBB5B-AE69-44EF-82A5-15E19CF9DFCA}"/>
              </a:ext>
            </a:extLst>
          </p:cNvPr>
          <p:cNvSpPr txBox="1">
            <a:spLocks/>
          </p:cNvSpPr>
          <p:nvPr userDrawn="1"/>
        </p:nvSpPr>
        <p:spPr>
          <a:xfrm>
            <a:off x="455613" y="6437575"/>
            <a:ext cx="252000" cy="153888"/>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00" smtClean="0">
                <a:solidFill>
                  <a:schemeClr val="tx1"/>
                </a:solidFill>
                <a:latin typeface="+mn-lt"/>
                <a:ea typeface="Nokia Pure Text Light" panose="020B0304040602060303" pitchFamily="34" charset="0"/>
                <a:cs typeface="Nokia Pure Text Light" panose="020B0304040602060303" pitchFamily="34" charset="0"/>
              </a:rPr>
              <a:pPr>
                <a:defRPr/>
              </a:pPr>
              <a:t>‹#›</a:t>
            </a:fld>
            <a:endParaRPr lang="en-US" sz="1100">
              <a:solidFill>
                <a:schemeClr val="tx1"/>
              </a:solidFill>
              <a:latin typeface="+mn-lt"/>
              <a:ea typeface="Nokia Pure Text Light" panose="020B0304040602060303" pitchFamily="34" charset="0"/>
              <a:cs typeface="Nokia Pure Text Light" panose="020B0304040602060303" pitchFamily="34" charset="0"/>
            </a:endParaRPr>
          </a:p>
        </p:txBody>
      </p:sp>
      <p:pic>
        <p:nvPicPr>
          <p:cNvPr id="3" name="Graphic 2">
            <a:extLst>
              <a:ext uri="{FF2B5EF4-FFF2-40B4-BE49-F238E27FC236}">
                <a16:creationId xmlns:a16="http://schemas.microsoft.com/office/drawing/2014/main" id="{57B1DEC6-BC7E-28CE-4BB1-CAC305B0C6C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73828" y="6146452"/>
            <a:ext cx="1800000" cy="582245"/>
          </a:xfrm>
          <a:prstGeom prst="rect">
            <a:avLst/>
          </a:prstGeom>
        </p:spPr>
      </p:pic>
    </p:spTree>
    <p:extLst>
      <p:ext uri="{BB962C8B-B14F-4D97-AF65-F5344CB8AC3E}">
        <p14:creationId xmlns:p14="http://schemas.microsoft.com/office/powerpoint/2010/main" val="25991785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ext slides_white_text only">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1AAC71B2-4936-434A-B87F-1C808162ED45}"/>
              </a:ext>
            </a:extLst>
          </p:cNvPr>
          <p:cNvSpPr txBox="1">
            <a:spLocks/>
          </p:cNvSpPr>
          <p:nvPr userDrawn="1"/>
        </p:nvSpPr>
        <p:spPr>
          <a:xfrm>
            <a:off x="455613" y="6437575"/>
            <a:ext cx="252000" cy="153888"/>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00" smtClean="0">
                <a:solidFill>
                  <a:schemeClr val="tx1"/>
                </a:solidFill>
                <a:latin typeface="+mn-lt"/>
                <a:ea typeface="Nokia Pure Text Light" panose="020B0304040602060303" pitchFamily="34" charset="0"/>
                <a:cs typeface="Nokia Pure Text Light" panose="020B0304040602060303" pitchFamily="34" charset="0"/>
              </a:rPr>
              <a:pPr>
                <a:defRPr/>
              </a:pPr>
              <a:t>‹#›</a:t>
            </a:fld>
            <a:endParaRPr lang="en-US" sz="1100">
              <a:solidFill>
                <a:schemeClr val="tx1"/>
              </a:solidFill>
              <a:latin typeface="+mn-lt"/>
              <a:ea typeface="Nokia Pure Text Light" panose="020B0304040602060303" pitchFamily="34" charset="0"/>
              <a:cs typeface="Nokia Pure Text Light" panose="020B0304040602060303" pitchFamily="34" charset="0"/>
            </a:endParaRPr>
          </a:p>
        </p:txBody>
      </p:sp>
      <p:sp>
        <p:nvSpPr>
          <p:cNvPr id="9" name="Text Placeholder 7">
            <a:extLst>
              <a:ext uri="{FF2B5EF4-FFF2-40B4-BE49-F238E27FC236}">
                <a16:creationId xmlns:a16="http://schemas.microsoft.com/office/drawing/2014/main" id="{91ADA459-CF49-73DE-A19F-D86DFF2D0C51}"/>
              </a:ext>
            </a:extLst>
          </p:cNvPr>
          <p:cNvSpPr>
            <a:spLocks noGrp="1"/>
          </p:cNvSpPr>
          <p:nvPr>
            <p:ph type="body" sz="quarter" idx="10" hasCustomPrompt="1"/>
          </p:nvPr>
        </p:nvSpPr>
        <p:spPr>
          <a:xfrm>
            <a:off x="456074" y="388196"/>
            <a:ext cx="9613900" cy="444500"/>
          </a:xfrm>
          <a:prstGeom prst="rect">
            <a:avLst/>
          </a:prstGeom>
        </p:spPr>
        <p:txBody>
          <a:bodyPr lIns="0" tIns="0" rIns="0" bIns="0" anchor="ctr"/>
          <a:lstStyle>
            <a:lvl1pPr marL="0" indent="0">
              <a:lnSpc>
                <a:spcPct val="100000"/>
              </a:lnSpc>
              <a:spcBef>
                <a:spcPts val="0"/>
              </a:spcBef>
              <a:buNone/>
              <a:defRPr sz="3600" b="0">
                <a:solidFill>
                  <a:schemeClr val="accent2"/>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Heading</a:t>
            </a:r>
          </a:p>
        </p:txBody>
      </p:sp>
      <p:sp>
        <p:nvSpPr>
          <p:cNvPr id="10" name="Text Placeholder 7">
            <a:extLst>
              <a:ext uri="{FF2B5EF4-FFF2-40B4-BE49-F238E27FC236}">
                <a16:creationId xmlns:a16="http://schemas.microsoft.com/office/drawing/2014/main" id="{A24EA39D-CC00-06A7-C9BF-1FE310CE04BE}"/>
              </a:ext>
            </a:extLst>
          </p:cNvPr>
          <p:cNvSpPr>
            <a:spLocks noGrp="1"/>
          </p:cNvSpPr>
          <p:nvPr>
            <p:ph type="body" sz="quarter" idx="11" hasCustomPrompt="1"/>
          </p:nvPr>
        </p:nvSpPr>
        <p:spPr>
          <a:xfrm>
            <a:off x="456073" y="1219384"/>
            <a:ext cx="11411289" cy="444500"/>
          </a:xfrm>
          <a:prstGeom prst="rect">
            <a:avLst/>
          </a:prstGeom>
        </p:spPr>
        <p:txBody>
          <a:bodyPr lIns="0" tIns="0" rIns="0" bIns="0" anchor="t"/>
          <a:lstStyle>
            <a:lvl1pPr marL="0" indent="0">
              <a:lnSpc>
                <a:spcPct val="100000"/>
              </a:lnSpc>
              <a:spcBef>
                <a:spcPts val="0"/>
              </a:spcBef>
              <a:buNone/>
              <a:defRPr sz="2000" b="0">
                <a:solidFill>
                  <a:schemeClr val="tx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Subheading</a:t>
            </a:r>
          </a:p>
        </p:txBody>
      </p:sp>
      <p:sp>
        <p:nvSpPr>
          <p:cNvPr id="11" name="Text Placeholder 12">
            <a:extLst>
              <a:ext uri="{FF2B5EF4-FFF2-40B4-BE49-F238E27FC236}">
                <a16:creationId xmlns:a16="http://schemas.microsoft.com/office/drawing/2014/main" id="{5FFFB8EB-CCF6-9F6A-138F-3D157C74120C}"/>
              </a:ext>
            </a:extLst>
          </p:cNvPr>
          <p:cNvSpPr>
            <a:spLocks noGrp="1"/>
          </p:cNvSpPr>
          <p:nvPr>
            <p:ph type="body" sz="quarter" idx="12" hasCustomPrompt="1"/>
          </p:nvPr>
        </p:nvSpPr>
        <p:spPr>
          <a:xfrm>
            <a:off x="455613" y="1988456"/>
            <a:ext cx="11412537" cy="4120243"/>
          </a:xfrm>
          <a:prstGeom prst="rect">
            <a:avLst/>
          </a:prstGeom>
        </p:spPr>
        <p:txBody>
          <a:bodyPr lIns="0" tIns="0" rIns="0" bIns="0"/>
          <a:lstStyle>
            <a:lvl1pPr marL="0" indent="0">
              <a:lnSpc>
                <a:spcPct val="100000"/>
              </a:lnSpc>
              <a:spcBef>
                <a:spcPts val="0"/>
              </a:spcBef>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Body copy </a:t>
            </a:r>
          </a:p>
        </p:txBody>
      </p:sp>
    </p:spTree>
    <p:extLst>
      <p:ext uri="{BB962C8B-B14F-4D97-AF65-F5344CB8AC3E}">
        <p14:creationId xmlns:p14="http://schemas.microsoft.com/office/powerpoint/2010/main" val="19460197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ext slides_blue_text only">
    <p:bg>
      <p:bgPr>
        <a:solidFill>
          <a:schemeClr val="accent6">
            <a:alpha val="43000"/>
          </a:schemeClr>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3E4D5C5-EF4D-4999-BC08-EAB0F40D9CB3}"/>
              </a:ext>
            </a:extLst>
          </p:cNvPr>
          <p:cNvSpPr>
            <a:spLocks noGrp="1"/>
          </p:cNvSpPr>
          <p:nvPr>
            <p:ph type="body" sz="quarter" idx="10" hasCustomPrompt="1"/>
          </p:nvPr>
        </p:nvSpPr>
        <p:spPr>
          <a:xfrm>
            <a:off x="456074" y="388196"/>
            <a:ext cx="9613900" cy="444500"/>
          </a:xfrm>
          <a:prstGeom prst="rect">
            <a:avLst/>
          </a:prstGeom>
        </p:spPr>
        <p:txBody>
          <a:bodyPr lIns="0" tIns="0" rIns="0" bIns="0" anchor="ctr"/>
          <a:lstStyle>
            <a:lvl1pPr marL="0" indent="0">
              <a:lnSpc>
                <a:spcPct val="100000"/>
              </a:lnSpc>
              <a:spcBef>
                <a:spcPts val="0"/>
              </a:spcBef>
              <a:buNone/>
              <a:defRPr sz="3600" b="0">
                <a:solidFill>
                  <a:schemeClr val="accent6">
                    <a:lumMod val="50000"/>
                  </a:schemeClr>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Heading</a:t>
            </a:r>
          </a:p>
        </p:txBody>
      </p:sp>
      <p:sp>
        <p:nvSpPr>
          <p:cNvPr id="7" name="Text Placeholder 7">
            <a:extLst>
              <a:ext uri="{FF2B5EF4-FFF2-40B4-BE49-F238E27FC236}">
                <a16:creationId xmlns:a16="http://schemas.microsoft.com/office/drawing/2014/main" id="{1CE4E860-6F96-471B-8191-1052F7B0BEAE}"/>
              </a:ext>
            </a:extLst>
          </p:cNvPr>
          <p:cNvSpPr>
            <a:spLocks noGrp="1"/>
          </p:cNvSpPr>
          <p:nvPr>
            <p:ph type="body" sz="quarter" idx="11" hasCustomPrompt="1"/>
          </p:nvPr>
        </p:nvSpPr>
        <p:spPr>
          <a:xfrm>
            <a:off x="456073" y="1219384"/>
            <a:ext cx="11411289" cy="444500"/>
          </a:xfrm>
          <a:prstGeom prst="rect">
            <a:avLst/>
          </a:prstGeom>
        </p:spPr>
        <p:txBody>
          <a:bodyPr lIns="0" tIns="0" rIns="0" bIns="0" anchor="t"/>
          <a:lstStyle>
            <a:lvl1pPr marL="0" indent="0">
              <a:lnSpc>
                <a:spcPct val="100000"/>
              </a:lnSpc>
              <a:spcBef>
                <a:spcPts val="0"/>
              </a:spcBef>
              <a:buNone/>
              <a:defRPr sz="2000" b="0">
                <a:solidFill>
                  <a:schemeClr val="tx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Subheading</a:t>
            </a:r>
          </a:p>
        </p:txBody>
      </p:sp>
      <p:sp>
        <p:nvSpPr>
          <p:cNvPr id="9" name="Text Placeholder 12">
            <a:extLst>
              <a:ext uri="{FF2B5EF4-FFF2-40B4-BE49-F238E27FC236}">
                <a16:creationId xmlns:a16="http://schemas.microsoft.com/office/drawing/2014/main" id="{64CE6867-82F3-4479-960A-0887C12DF7C8}"/>
              </a:ext>
            </a:extLst>
          </p:cNvPr>
          <p:cNvSpPr>
            <a:spLocks noGrp="1"/>
          </p:cNvSpPr>
          <p:nvPr>
            <p:ph type="body" sz="quarter" idx="12" hasCustomPrompt="1"/>
          </p:nvPr>
        </p:nvSpPr>
        <p:spPr>
          <a:xfrm>
            <a:off x="455613" y="1988456"/>
            <a:ext cx="5640387" cy="4120243"/>
          </a:xfrm>
          <a:prstGeom prst="rect">
            <a:avLst/>
          </a:prstGeom>
        </p:spPr>
        <p:txBody>
          <a:bodyPr lIns="0" tIns="0" rIns="0" bIns="0"/>
          <a:lstStyle>
            <a:lvl1pPr marL="0" indent="0">
              <a:lnSpc>
                <a:spcPct val="100000"/>
              </a:lnSpc>
              <a:spcBef>
                <a:spcPts val="0"/>
              </a:spcBef>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Body copy </a:t>
            </a:r>
          </a:p>
        </p:txBody>
      </p:sp>
      <p:sp>
        <p:nvSpPr>
          <p:cNvPr id="14" name="Slide Number Placeholder 5">
            <a:extLst>
              <a:ext uri="{FF2B5EF4-FFF2-40B4-BE49-F238E27FC236}">
                <a16:creationId xmlns:a16="http://schemas.microsoft.com/office/drawing/2014/main" id="{64C15787-EFBD-4BAC-BABD-BA9CA4DDF754}"/>
              </a:ext>
            </a:extLst>
          </p:cNvPr>
          <p:cNvSpPr txBox="1">
            <a:spLocks/>
          </p:cNvSpPr>
          <p:nvPr userDrawn="1"/>
        </p:nvSpPr>
        <p:spPr>
          <a:xfrm>
            <a:off x="455613" y="6437575"/>
            <a:ext cx="252000" cy="153888"/>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00" smtClean="0">
                <a:solidFill>
                  <a:schemeClr val="tx1"/>
                </a:solidFill>
                <a:latin typeface="+mn-lt"/>
                <a:ea typeface="Nokia Pure Text Light" panose="020B0304040602060303" pitchFamily="34" charset="0"/>
                <a:cs typeface="Nokia Pure Text Light" panose="020B0304040602060303" pitchFamily="34" charset="0"/>
              </a:rPr>
              <a:pPr>
                <a:defRPr/>
              </a:pPr>
              <a:t>‹#›</a:t>
            </a:fld>
            <a:endParaRPr lang="en-US" sz="1100">
              <a:solidFill>
                <a:schemeClr val="tx1"/>
              </a:solidFill>
              <a:latin typeface="+mn-lt"/>
              <a:ea typeface="Nokia Pure Text Light" panose="020B0304040602060303" pitchFamily="34" charset="0"/>
              <a:cs typeface="Nokia Pure Text Light" panose="020B0304040602060303" pitchFamily="34" charset="0"/>
            </a:endParaRPr>
          </a:p>
        </p:txBody>
      </p:sp>
      <p:pic>
        <p:nvPicPr>
          <p:cNvPr id="16" name="Graphic 15">
            <a:extLst>
              <a:ext uri="{FF2B5EF4-FFF2-40B4-BE49-F238E27FC236}">
                <a16:creationId xmlns:a16="http://schemas.microsoft.com/office/drawing/2014/main" id="{67BBCCF0-B40D-3B86-B91F-6C5A74C6B0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54732" y="198802"/>
            <a:ext cx="1515241" cy="490134"/>
          </a:xfrm>
          <a:prstGeom prst="rect">
            <a:avLst/>
          </a:prstGeom>
        </p:spPr>
      </p:pic>
    </p:spTree>
    <p:extLst>
      <p:ext uri="{BB962C8B-B14F-4D97-AF65-F5344CB8AC3E}">
        <p14:creationId xmlns:p14="http://schemas.microsoft.com/office/powerpoint/2010/main" val="34382438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ext slides_blue_text only">
    <p:bg>
      <p:bgPr>
        <a:solidFill>
          <a:schemeClr val="accent5">
            <a:alpha val="58908"/>
          </a:schemeClr>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3E4D5C5-EF4D-4999-BC08-EAB0F40D9CB3}"/>
              </a:ext>
            </a:extLst>
          </p:cNvPr>
          <p:cNvSpPr>
            <a:spLocks noGrp="1"/>
          </p:cNvSpPr>
          <p:nvPr>
            <p:ph type="body" sz="quarter" idx="10" hasCustomPrompt="1"/>
          </p:nvPr>
        </p:nvSpPr>
        <p:spPr>
          <a:xfrm>
            <a:off x="456074" y="388196"/>
            <a:ext cx="9613900" cy="444500"/>
          </a:xfrm>
          <a:prstGeom prst="rect">
            <a:avLst/>
          </a:prstGeom>
        </p:spPr>
        <p:txBody>
          <a:bodyPr lIns="0" tIns="0" rIns="0" bIns="0" anchor="ctr"/>
          <a:lstStyle>
            <a:lvl1pPr marL="0" indent="0">
              <a:lnSpc>
                <a:spcPct val="100000"/>
              </a:lnSpc>
              <a:spcBef>
                <a:spcPts val="0"/>
              </a:spcBef>
              <a:buNone/>
              <a:defRPr sz="3600" b="0">
                <a:solidFill>
                  <a:srgbClr val="7030A0"/>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Heading</a:t>
            </a:r>
          </a:p>
        </p:txBody>
      </p:sp>
      <p:sp>
        <p:nvSpPr>
          <p:cNvPr id="7" name="Text Placeholder 7">
            <a:extLst>
              <a:ext uri="{FF2B5EF4-FFF2-40B4-BE49-F238E27FC236}">
                <a16:creationId xmlns:a16="http://schemas.microsoft.com/office/drawing/2014/main" id="{1CE4E860-6F96-471B-8191-1052F7B0BEAE}"/>
              </a:ext>
            </a:extLst>
          </p:cNvPr>
          <p:cNvSpPr>
            <a:spLocks noGrp="1"/>
          </p:cNvSpPr>
          <p:nvPr>
            <p:ph type="body" sz="quarter" idx="11" hasCustomPrompt="1"/>
          </p:nvPr>
        </p:nvSpPr>
        <p:spPr>
          <a:xfrm>
            <a:off x="456073" y="1219384"/>
            <a:ext cx="11411289" cy="444500"/>
          </a:xfrm>
          <a:prstGeom prst="rect">
            <a:avLst/>
          </a:prstGeom>
        </p:spPr>
        <p:txBody>
          <a:bodyPr lIns="0" tIns="0" rIns="0" bIns="0" anchor="t"/>
          <a:lstStyle>
            <a:lvl1pPr marL="0" indent="0">
              <a:lnSpc>
                <a:spcPct val="100000"/>
              </a:lnSpc>
              <a:spcBef>
                <a:spcPts val="0"/>
              </a:spcBef>
              <a:buNone/>
              <a:defRPr sz="2000" b="0">
                <a:solidFill>
                  <a:schemeClr val="tx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Subheading</a:t>
            </a:r>
          </a:p>
        </p:txBody>
      </p:sp>
      <p:sp>
        <p:nvSpPr>
          <p:cNvPr id="9" name="Text Placeholder 12">
            <a:extLst>
              <a:ext uri="{FF2B5EF4-FFF2-40B4-BE49-F238E27FC236}">
                <a16:creationId xmlns:a16="http://schemas.microsoft.com/office/drawing/2014/main" id="{64CE6867-82F3-4479-960A-0887C12DF7C8}"/>
              </a:ext>
            </a:extLst>
          </p:cNvPr>
          <p:cNvSpPr>
            <a:spLocks noGrp="1"/>
          </p:cNvSpPr>
          <p:nvPr>
            <p:ph type="body" sz="quarter" idx="12" hasCustomPrompt="1"/>
          </p:nvPr>
        </p:nvSpPr>
        <p:spPr>
          <a:xfrm>
            <a:off x="455613" y="1988456"/>
            <a:ext cx="5640387" cy="4120243"/>
          </a:xfrm>
          <a:prstGeom prst="rect">
            <a:avLst/>
          </a:prstGeom>
        </p:spPr>
        <p:txBody>
          <a:bodyPr lIns="0" tIns="0" rIns="0" bIns="0"/>
          <a:lstStyle>
            <a:lvl1pPr marL="0" indent="0">
              <a:lnSpc>
                <a:spcPct val="100000"/>
              </a:lnSpc>
              <a:spcBef>
                <a:spcPts val="0"/>
              </a:spcBef>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Body copy </a:t>
            </a:r>
          </a:p>
        </p:txBody>
      </p:sp>
      <p:sp>
        <p:nvSpPr>
          <p:cNvPr id="12" name="TextBox 11">
            <a:extLst>
              <a:ext uri="{FF2B5EF4-FFF2-40B4-BE49-F238E27FC236}">
                <a16:creationId xmlns:a16="http://schemas.microsoft.com/office/drawing/2014/main" id="{9F0A793E-4B76-4DCB-B57A-0D31B3472085}"/>
              </a:ext>
            </a:extLst>
          </p:cNvPr>
          <p:cNvSpPr txBox="1"/>
          <p:nvPr userDrawn="1"/>
        </p:nvSpPr>
        <p:spPr>
          <a:xfrm>
            <a:off x="843087" y="6437412"/>
            <a:ext cx="1800000" cy="153888"/>
          </a:xfrm>
          <a:prstGeom prst="rect">
            <a:avLst/>
          </a:prstGeom>
          <a:noFill/>
        </p:spPr>
        <p:txBody>
          <a:bodyPr wrap="square" lIns="0" tIns="0" rIns="0" bIns="0" anchor="b">
            <a:spAutoFit/>
          </a:bodyPr>
          <a:lstStyle/>
          <a:p>
            <a:r>
              <a:rPr lang="en-US" sz="1000">
                <a:solidFill>
                  <a:schemeClr val="tx1"/>
                </a:solidFill>
                <a:latin typeface="+mn-lt"/>
                <a:ea typeface="Nokia Pure Text Light" panose="020B0304040602060303" pitchFamily="34" charset="0"/>
                <a:cs typeface="Nokia Pure Text Light" panose="020B0304040602060303" pitchFamily="34" charset="0"/>
              </a:rPr>
              <a:t>© 2025 Doctor Care Anywhere</a:t>
            </a:r>
          </a:p>
        </p:txBody>
      </p:sp>
      <p:sp>
        <p:nvSpPr>
          <p:cNvPr id="14" name="Slide Number Placeholder 5">
            <a:extLst>
              <a:ext uri="{FF2B5EF4-FFF2-40B4-BE49-F238E27FC236}">
                <a16:creationId xmlns:a16="http://schemas.microsoft.com/office/drawing/2014/main" id="{64C15787-EFBD-4BAC-BABD-BA9CA4DDF754}"/>
              </a:ext>
            </a:extLst>
          </p:cNvPr>
          <p:cNvSpPr txBox="1">
            <a:spLocks/>
          </p:cNvSpPr>
          <p:nvPr userDrawn="1"/>
        </p:nvSpPr>
        <p:spPr>
          <a:xfrm>
            <a:off x="455613" y="6437575"/>
            <a:ext cx="252000" cy="153888"/>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00" smtClean="0">
                <a:solidFill>
                  <a:schemeClr val="tx1"/>
                </a:solidFill>
                <a:latin typeface="+mn-lt"/>
                <a:ea typeface="Nokia Pure Text Light" panose="020B0304040602060303" pitchFamily="34" charset="0"/>
                <a:cs typeface="Nokia Pure Text Light" panose="020B0304040602060303" pitchFamily="34" charset="0"/>
              </a:rPr>
              <a:pPr>
                <a:defRPr/>
              </a:pPr>
              <a:t>‹#›</a:t>
            </a:fld>
            <a:endParaRPr lang="en-US" sz="1100">
              <a:solidFill>
                <a:schemeClr val="tx1"/>
              </a:solidFill>
              <a:latin typeface="+mn-lt"/>
              <a:ea typeface="Nokia Pure Text Light" panose="020B0304040602060303" pitchFamily="34" charset="0"/>
              <a:cs typeface="Nokia Pure Text Light" panose="020B0304040602060303" pitchFamily="34" charset="0"/>
            </a:endParaRPr>
          </a:p>
        </p:txBody>
      </p:sp>
      <p:pic>
        <p:nvPicPr>
          <p:cNvPr id="2" name="Graphic 1">
            <a:extLst>
              <a:ext uri="{FF2B5EF4-FFF2-40B4-BE49-F238E27FC236}">
                <a16:creationId xmlns:a16="http://schemas.microsoft.com/office/drawing/2014/main" id="{EB5E1342-AAA0-D206-003F-BDC4270BEB5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54732" y="198802"/>
            <a:ext cx="1515241" cy="490134"/>
          </a:xfrm>
          <a:prstGeom prst="rect">
            <a:avLst/>
          </a:prstGeom>
        </p:spPr>
      </p:pic>
    </p:spTree>
    <p:extLst>
      <p:ext uri="{BB962C8B-B14F-4D97-AF65-F5344CB8AC3E}">
        <p14:creationId xmlns:p14="http://schemas.microsoft.com/office/powerpoint/2010/main" val="33953433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ext slides_blue_text only">
    <p:bg>
      <p:bgPr>
        <a:solidFill>
          <a:schemeClr val="accent3">
            <a:alpha val="58908"/>
          </a:schemeClr>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3E4D5C5-EF4D-4999-BC08-EAB0F40D9CB3}"/>
              </a:ext>
            </a:extLst>
          </p:cNvPr>
          <p:cNvSpPr>
            <a:spLocks noGrp="1"/>
          </p:cNvSpPr>
          <p:nvPr>
            <p:ph type="body" sz="quarter" idx="10" hasCustomPrompt="1"/>
          </p:nvPr>
        </p:nvSpPr>
        <p:spPr>
          <a:xfrm>
            <a:off x="456074" y="388196"/>
            <a:ext cx="9613900" cy="444500"/>
          </a:xfrm>
          <a:prstGeom prst="rect">
            <a:avLst/>
          </a:prstGeom>
        </p:spPr>
        <p:txBody>
          <a:bodyPr lIns="0" tIns="0" rIns="0" bIns="0" anchor="ctr"/>
          <a:lstStyle>
            <a:lvl1pPr marL="0" indent="0">
              <a:lnSpc>
                <a:spcPct val="100000"/>
              </a:lnSpc>
              <a:spcBef>
                <a:spcPts val="0"/>
              </a:spcBef>
              <a:buNone/>
              <a:defRPr sz="3600" b="0">
                <a:solidFill>
                  <a:schemeClr val="accent2"/>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Heading</a:t>
            </a:r>
          </a:p>
        </p:txBody>
      </p:sp>
      <p:sp>
        <p:nvSpPr>
          <p:cNvPr id="7" name="Text Placeholder 7">
            <a:extLst>
              <a:ext uri="{FF2B5EF4-FFF2-40B4-BE49-F238E27FC236}">
                <a16:creationId xmlns:a16="http://schemas.microsoft.com/office/drawing/2014/main" id="{1CE4E860-6F96-471B-8191-1052F7B0BEAE}"/>
              </a:ext>
            </a:extLst>
          </p:cNvPr>
          <p:cNvSpPr>
            <a:spLocks noGrp="1"/>
          </p:cNvSpPr>
          <p:nvPr>
            <p:ph type="body" sz="quarter" idx="11" hasCustomPrompt="1"/>
          </p:nvPr>
        </p:nvSpPr>
        <p:spPr>
          <a:xfrm>
            <a:off x="456073" y="1219384"/>
            <a:ext cx="11411289" cy="444500"/>
          </a:xfrm>
          <a:prstGeom prst="rect">
            <a:avLst/>
          </a:prstGeom>
        </p:spPr>
        <p:txBody>
          <a:bodyPr lIns="0" tIns="0" rIns="0" bIns="0" anchor="t"/>
          <a:lstStyle>
            <a:lvl1pPr marL="0" indent="0">
              <a:lnSpc>
                <a:spcPct val="100000"/>
              </a:lnSpc>
              <a:spcBef>
                <a:spcPts val="0"/>
              </a:spcBef>
              <a:buNone/>
              <a:defRPr sz="2000" b="0">
                <a:solidFill>
                  <a:schemeClr val="tx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Subheading</a:t>
            </a:r>
          </a:p>
        </p:txBody>
      </p:sp>
      <p:sp>
        <p:nvSpPr>
          <p:cNvPr id="9" name="Text Placeholder 12">
            <a:extLst>
              <a:ext uri="{FF2B5EF4-FFF2-40B4-BE49-F238E27FC236}">
                <a16:creationId xmlns:a16="http://schemas.microsoft.com/office/drawing/2014/main" id="{64CE6867-82F3-4479-960A-0887C12DF7C8}"/>
              </a:ext>
            </a:extLst>
          </p:cNvPr>
          <p:cNvSpPr>
            <a:spLocks noGrp="1"/>
          </p:cNvSpPr>
          <p:nvPr>
            <p:ph type="body" sz="quarter" idx="12" hasCustomPrompt="1"/>
          </p:nvPr>
        </p:nvSpPr>
        <p:spPr>
          <a:xfrm>
            <a:off x="455613" y="1988456"/>
            <a:ext cx="5640387" cy="4120243"/>
          </a:xfrm>
          <a:prstGeom prst="rect">
            <a:avLst/>
          </a:prstGeom>
        </p:spPr>
        <p:txBody>
          <a:bodyPr lIns="0" tIns="0" rIns="0" bIns="0"/>
          <a:lstStyle>
            <a:lvl1pPr marL="0" indent="0">
              <a:lnSpc>
                <a:spcPct val="100000"/>
              </a:lnSpc>
              <a:spcBef>
                <a:spcPts val="0"/>
              </a:spcBef>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Body copy </a:t>
            </a:r>
          </a:p>
        </p:txBody>
      </p:sp>
      <p:sp>
        <p:nvSpPr>
          <p:cNvPr id="12" name="TextBox 11">
            <a:extLst>
              <a:ext uri="{FF2B5EF4-FFF2-40B4-BE49-F238E27FC236}">
                <a16:creationId xmlns:a16="http://schemas.microsoft.com/office/drawing/2014/main" id="{9F0A793E-4B76-4DCB-B57A-0D31B3472085}"/>
              </a:ext>
            </a:extLst>
          </p:cNvPr>
          <p:cNvSpPr txBox="1"/>
          <p:nvPr userDrawn="1"/>
        </p:nvSpPr>
        <p:spPr>
          <a:xfrm>
            <a:off x="843087" y="6437412"/>
            <a:ext cx="1800000" cy="153888"/>
          </a:xfrm>
          <a:prstGeom prst="rect">
            <a:avLst/>
          </a:prstGeom>
          <a:noFill/>
        </p:spPr>
        <p:txBody>
          <a:bodyPr wrap="square" lIns="0" tIns="0" rIns="0" bIns="0" anchor="b">
            <a:spAutoFit/>
          </a:bodyPr>
          <a:lstStyle/>
          <a:p>
            <a:r>
              <a:rPr lang="en-US" sz="1000">
                <a:solidFill>
                  <a:schemeClr val="tx1"/>
                </a:solidFill>
                <a:latin typeface="+mn-lt"/>
                <a:ea typeface="Nokia Pure Text Light" panose="020B0304040602060303" pitchFamily="34" charset="0"/>
                <a:cs typeface="Nokia Pure Text Light" panose="020B0304040602060303" pitchFamily="34" charset="0"/>
              </a:rPr>
              <a:t>© 2025 Doctor Care Anywhere</a:t>
            </a:r>
          </a:p>
        </p:txBody>
      </p:sp>
      <p:sp>
        <p:nvSpPr>
          <p:cNvPr id="14" name="Slide Number Placeholder 5">
            <a:extLst>
              <a:ext uri="{FF2B5EF4-FFF2-40B4-BE49-F238E27FC236}">
                <a16:creationId xmlns:a16="http://schemas.microsoft.com/office/drawing/2014/main" id="{64C15787-EFBD-4BAC-BABD-BA9CA4DDF754}"/>
              </a:ext>
            </a:extLst>
          </p:cNvPr>
          <p:cNvSpPr txBox="1">
            <a:spLocks/>
          </p:cNvSpPr>
          <p:nvPr userDrawn="1"/>
        </p:nvSpPr>
        <p:spPr>
          <a:xfrm>
            <a:off x="455613" y="6437575"/>
            <a:ext cx="252000" cy="153888"/>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00" smtClean="0">
                <a:solidFill>
                  <a:schemeClr val="tx1"/>
                </a:solidFill>
                <a:latin typeface="+mn-lt"/>
                <a:ea typeface="Nokia Pure Text Light" panose="020B0304040602060303" pitchFamily="34" charset="0"/>
                <a:cs typeface="Nokia Pure Text Light" panose="020B0304040602060303" pitchFamily="34" charset="0"/>
              </a:rPr>
              <a:pPr>
                <a:defRPr/>
              </a:pPr>
              <a:t>‹#›</a:t>
            </a:fld>
            <a:endParaRPr lang="en-US" sz="1100">
              <a:solidFill>
                <a:schemeClr val="tx1"/>
              </a:solidFill>
              <a:latin typeface="+mn-lt"/>
              <a:ea typeface="Nokia Pure Text Light" panose="020B0304040602060303" pitchFamily="34" charset="0"/>
              <a:cs typeface="Nokia Pure Text Light" panose="020B0304040602060303" pitchFamily="34" charset="0"/>
            </a:endParaRPr>
          </a:p>
        </p:txBody>
      </p:sp>
      <p:pic>
        <p:nvPicPr>
          <p:cNvPr id="2" name="Graphic 1">
            <a:extLst>
              <a:ext uri="{FF2B5EF4-FFF2-40B4-BE49-F238E27FC236}">
                <a16:creationId xmlns:a16="http://schemas.microsoft.com/office/drawing/2014/main" id="{EB5E1342-AAA0-D206-003F-BDC4270BEB5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54732" y="198802"/>
            <a:ext cx="1515241" cy="490134"/>
          </a:xfrm>
          <a:prstGeom prst="rect">
            <a:avLst/>
          </a:prstGeom>
        </p:spPr>
      </p:pic>
    </p:spTree>
    <p:extLst>
      <p:ext uri="{BB962C8B-B14F-4D97-AF65-F5344CB8AC3E}">
        <p14:creationId xmlns:p14="http://schemas.microsoft.com/office/powerpoint/2010/main" val="28735476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Text slides_blue_text only">
    <p:bg>
      <p:bgPr>
        <a:solidFill>
          <a:schemeClr val="bg2">
            <a:alpha val="26000"/>
          </a:schemeClr>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3E4D5C5-EF4D-4999-BC08-EAB0F40D9CB3}"/>
              </a:ext>
            </a:extLst>
          </p:cNvPr>
          <p:cNvSpPr>
            <a:spLocks noGrp="1"/>
          </p:cNvSpPr>
          <p:nvPr>
            <p:ph type="body" sz="quarter" idx="10" hasCustomPrompt="1"/>
          </p:nvPr>
        </p:nvSpPr>
        <p:spPr>
          <a:xfrm>
            <a:off x="456074" y="388196"/>
            <a:ext cx="9613900" cy="444500"/>
          </a:xfrm>
          <a:prstGeom prst="rect">
            <a:avLst/>
          </a:prstGeom>
        </p:spPr>
        <p:txBody>
          <a:bodyPr lIns="0" tIns="0" rIns="0" bIns="0" anchor="ctr"/>
          <a:lstStyle>
            <a:lvl1pPr marL="0" indent="0">
              <a:lnSpc>
                <a:spcPct val="100000"/>
              </a:lnSpc>
              <a:spcBef>
                <a:spcPts val="0"/>
              </a:spcBef>
              <a:buNone/>
              <a:defRPr sz="3600" b="0">
                <a:solidFill>
                  <a:schemeClr val="tx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Heading</a:t>
            </a:r>
          </a:p>
        </p:txBody>
      </p:sp>
      <p:sp>
        <p:nvSpPr>
          <p:cNvPr id="7" name="Text Placeholder 7">
            <a:extLst>
              <a:ext uri="{FF2B5EF4-FFF2-40B4-BE49-F238E27FC236}">
                <a16:creationId xmlns:a16="http://schemas.microsoft.com/office/drawing/2014/main" id="{1CE4E860-6F96-471B-8191-1052F7B0BEAE}"/>
              </a:ext>
            </a:extLst>
          </p:cNvPr>
          <p:cNvSpPr>
            <a:spLocks noGrp="1"/>
          </p:cNvSpPr>
          <p:nvPr>
            <p:ph type="body" sz="quarter" idx="11" hasCustomPrompt="1"/>
          </p:nvPr>
        </p:nvSpPr>
        <p:spPr>
          <a:xfrm>
            <a:off x="456073" y="1219384"/>
            <a:ext cx="11411289" cy="444500"/>
          </a:xfrm>
          <a:prstGeom prst="rect">
            <a:avLst/>
          </a:prstGeom>
        </p:spPr>
        <p:txBody>
          <a:bodyPr lIns="0" tIns="0" rIns="0" bIns="0" anchor="t"/>
          <a:lstStyle>
            <a:lvl1pPr marL="0" indent="0">
              <a:lnSpc>
                <a:spcPct val="100000"/>
              </a:lnSpc>
              <a:spcBef>
                <a:spcPts val="0"/>
              </a:spcBef>
              <a:buNone/>
              <a:defRPr sz="2000" b="0">
                <a:solidFill>
                  <a:schemeClr val="tx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Subheading</a:t>
            </a:r>
          </a:p>
        </p:txBody>
      </p:sp>
      <p:sp>
        <p:nvSpPr>
          <p:cNvPr id="9" name="Text Placeholder 12">
            <a:extLst>
              <a:ext uri="{FF2B5EF4-FFF2-40B4-BE49-F238E27FC236}">
                <a16:creationId xmlns:a16="http://schemas.microsoft.com/office/drawing/2014/main" id="{64CE6867-82F3-4479-960A-0887C12DF7C8}"/>
              </a:ext>
            </a:extLst>
          </p:cNvPr>
          <p:cNvSpPr>
            <a:spLocks noGrp="1"/>
          </p:cNvSpPr>
          <p:nvPr>
            <p:ph type="body" sz="quarter" idx="12" hasCustomPrompt="1"/>
          </p:nvPr>
        </p:nvSpPr>
        <p:spPr>
          <a:xfrm>
            <a:off x="455613" y="1988456"/>
            <a:ext cx="5640387" cy="4120243"/>
          </a:xfrm>
          <a:prstGeom prst="rect">
            <a:avLst/>
          </a:prstGeom>
        </p:spPr>
        <p:txBody>
          <a:bodyPr lIns="0" tIns="0" rIns="0" bIns="0"/>
          <a:lstStyle>
            <a:lvl1pPr marL="0" indent="0">
              <a:lnSpc>
                <a:spcPct val="100000"/>
              </a:lnSpc>
              <a:spcBef>
                <a:spcPts val="0"/>
              </a:spcBef>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Body copy </a:t>
            </a:r>
          </a:p>
        </p:txBody>
      </p:sp>
      <p:sp>
        <p:nvSpPr>
          <p:cNvPr id="12" name="TextBox 11">
            <a:extLst>
              <a:ext uri="{FF2B5EF4-FFF2-40B4-BE49-F238E27FC236}">
                <a16:creationId xmlns:a16="http://schemas.microsoft.com/office/drawing/2014/main" id="{9F0A793E-4B76-4DCB-B57A-0D31B3472085}"/>
              </a:ext>
            </a:extLst>
          </p:cNvPr>
          <p:cNvSpPr txBox="1"/>
          <p:nvPr userDrawn="1"/>
        </p:nvSpPr>
        <p:spPr>
          <a:xfrm>
            <a:off x="843087" y="6437412"/>
            <a:ext cx="1800000" cy="153888"/>
          </a:xfrm>
          <a:prstGeom prst="rect">
            <a:avLst/>
          </a:prstGeom>
          <a:noFill/>
        </p:spPr>
        <p:txBody>
          <a:bodyPr wrap="square" lIns="0" tIns="0" rIns="0" bIns="0" anchor="b">
            <a:spAutoFit/>
          </a:bodyPr>
          <a:lstStyle/>
          <a:p>
            <a:r>
              <a:rPr lang="en-US" sz="1000">
                <a:solidFill>
                  <a:schemeClr val="tx1"/>
                </a:solidFill>
                <a:latin typeface="+mn-lt"/>
                <a:ea typeface="Nokia Pure Text Light" panose="020B0304040602060303" pitchFamily="34" charset="0"/>
                <a:cs typeface="Nokia Pure Text Light" panose="020B0304040602060303" pitchFamily="34" charset="0"/>
              </a:rPr>
              <a:t>© 2025 Doctor Care Anywhere</a:t>
            </a:r>
          </a:p>
        </p:txBody>
      </p:sp>
      <p:sp>
        <p:nvSpPr>
          <p:cNvPr id="14" name="Slide Number Placeholder 5">
            <a:extLst>
              <a:ext uri="{FF2B5EF4-FFF2-40B4-BE49-F238E27FC236}">
                <a16:creationId xmlns:a16="http://schemas.microsoft.com/office/drawing/2014/main" id="{64C15787-EFBD-4BAC-BABD-BA9CA4DDF754}"/>
              </a:ext>
            </a:extLst>
          </p:cNvPr>
          <p:cNvSpPr txBox="1">
            <a:spLocks/>
          </p:cNvSpPr>
          <p:nvPr userDrawn="1"/>
        </p:nvSpPr>
        <p:spPr>
          <a:xfrm>
            <a:off x="455613" y="6437575"/>
            <a:ext cx="252000" cy="153888"/>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00" smtClean="0">
                <a:solidFill>
                  <a:schemeClr val="tx1"/>
                </a:solidFill>
                <a:latin typeface="+mn-lt"/>
                <a:ea typeface="Nokia Pure Text Light" panose="020B0304040602060303" pitchFamily="34" charset="0"/>
                <a:cs typeface="Nokia Pure Text Light" panose="020B0304040602060303" pitchFamily="34" charset="0"/>
              </a:rPr>
              <a:pPr>
                <a:defRPr/>
              </a:pPr>
              <a:t>‹#›</a:t>
            </a:fld>
            <a:endParaRPr lang="en-US" sz="1100">
              <a:solidFill>
                <a:schemeClr val="tx1"/>
              </a:solidFill>
              <a:latin typeface="+mn-lt"/>
              <a:ea typeface="Nokia Pure Text Light" panose="020B0304040602060303" pitchFamily="34" charset="0"/>
              <a:cs typeface="Nokia Pure Text Light" panose="020B0304040602060303" pitchFamily="34" charset="0"/>
            </a:endParaRPr>
          </a:p>
        </p:txBody>
      </p:sp>
      <p:pic>
        <p:nvPicPr>
          <p:cNvPr id="2" name="Graphic 1">
            <a:extLst>
              <a:ext uri="{FF2B5EF4-FFF2-40B4-BE49-F238E27FC236}">
                <a16:creationId xmlns:a16="http://schemas.microsoft.com/office/drawing/2014/main" id="{EB5E1342-AAA0-D206-003F-BDC4270BEB5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54732" y="198802"/>
            <a:ext cx="1515241" cy="490134"/>
          </a:xfrm>
          <a:prstGeom prst="rect">
            <a:avLst/>
          </a:prstGeom>
        </p:spPr>
      </p:pic>
    </p:spTree>
    <p:extLst>
      <p:ext uri="{BB962C8B-B14F-4D97-AF65-F5344CB8AC3E}">
        <p14:creationId xmlns:p14="http://schemas.microsoft.com/office/powerpoint/2010/main" val="1389868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ext slides_blue_text only">
    <p:bg>
      <p:bgPr>
        <a:solidFill>
          <a:schemeClr val="accent3">
            <a:alpha val="58908"/>
          </a:schemeClr>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3E4D5C5-EF4D-4999-BC08-EAB0F40D9CB3}"/>
              </a:ext>
            </a:extLst>
          </p:cNvPr>
          <p:cNvSpPr>
            <a:spLocks noGrp="1"/>
          </p:cNvSpPr>
          <p:nvPr>
            <p:ph type="body" sz="quarter" idx="10" hasCustomPrompt="1"/>
          </p:nvPr>
        </p:nvSpPr>
        <p:spPr>
          <a:xfrm>
            <a:off x="456074" y="388196"/>
            <a:ext cx="9613900" cy="444500"/>
          </a:xfrm>
          <a:prstGeom prst="rect">
            <a:avLst/>
          </a:prstGeom>
        </p:spPr>
        <p:txBody>
          <a:bodyPr lIns="0" tIns="0" rIns="0" bIns="0" anchor="ctr"/>
          <a:lstStyle>
            <a:lvl1pPr marL="0" indent="0">
              <a:lnSpc>
                <a:spcPct val="100000"/>
              </a:lnSpc>
              <a:spcBef>
                <a:spcPts val="0"/>
              </a:spcBef>
              <a:buNone/>
              <a:defRPr sz="3600" b="0">
                <a:solidFill>
                  <a:schemeClr val="accent2"/>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Heading</a:t>
            </a:r>
          </a:p>
        </p:txBody>
      </p:sp>
      <p:sp>
        <p:nvSpPr>
          <p:cNvPr id="7" name="Text Placeholder 7">
            <a:extLst>
              <a:ext uri="{FF2B5EF4-FFF2-40B4-BE49-F238E27FC236}">
                <a16:creationId xmlns:a16="http://schemas.microsoft.com/office/drawing/2014/main" id="{1CE4E860-6F96-471B-8191-1052F7B0BEAE}"/>
              </a:ext>
            </a:extLst>
          </p:cNvPr>
          <p:cNvSpPr>
            <a:spLocks noGrp="1"/>
          </p:cNvSpPr>
          <p:nvPr>
            <p:ph type="body" sz="quarter" idx="11" hasCustomPrompt="1"/>
          </p:nvPr>
        </p:nvSpPr>
        <p:spPr>
          <a:xfrm>
            <a:off x="456073" y="1219384"/>
            <a:ext cx="11411289" cy="444500"/>
          </a:xfrm>
          <a:prstGeom prst="rect">
            <a:avLst/>
          </a:prstGeom>
        </p:spPr>
        <p:txBody>
          <a:bodyPr lIns="0" tIns="0" rIns="0" bIns="0" anchor="t"/>
          <a:lstStyle>
            <a:lvl1pPr marL="0" indent="0">
              <a:lnSpc>
                <a:spcPct val="100000"/>
              </a:lnSpc>
              <a:spcBef>
                <a:spcPts val="0"/>
              </a:spcBef>
              <a:buNone/>
              <a:defRPr sz="2000" b="0">
                <a:solidFill>
                  <a:schemeClr val="tx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Subheading</a:t>
            </a:r>
          </a:p>
        </p:txBody>
      </p:sp>
      <p:sp>
        <p:nvSpPr>
          <p:cNvPr id="9" name="Text Placeholder 12">
            <a:extLst>
              <a:ext uri="{FF2B5EF4-FFF2-40B4-BE49-F238E27FC236}">
                <a16:creationId xmlns:a16="http://schemas.microsoft.com/office/drawing/2014/main" id="{64CE6867-82F3-4479-960A-0887C12DF7C8}"/>
              </a:ext>
            </a:extLst>
          </p:cNvPr>
          <p:cNvSpPr>
            <a:spLocks noGrp="1"/>
          </p:cNvSpPr>
          <p:nvPr>
            <p:ph type="body" sz="quarter" idx="12" hasCustomPrompt="1"/>
          </p:nvPr>
        </p:nvSpPr>
        <p:spPr>
          <a:xfrm>
            <a:off x="455613" y="1988456"/>
            <a:ext cx="5640387" cy="4120243"/>
          </a:xfrm>
          <a:prstGeom prst="rect">
            <a:avLst/>
          </a:prstGeom>
        </p:spPr>
        <p:txBody>
          <a:bodyPr lIns="0" tIns="0" rIns="0" bIns="0"/>
          <a:lstStyle>
            <a:lvl1pPr marL="0" indent="0">
              <a:lnSpc>
                <a:spcPct val="100000"/>
              </a:lnSpc>
              <a:spcBef>
                <a:spcPts val="0"/>
              </a:spcBef>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Body copy </a:t>
            </a:r>
          </a:p>
        </p:txBody>
      </p:sp>
      <p:sp>
        <p:nvSpPr>
          <p:cNvPr id="12" name="TextBox 11">
            <a:extLst>
              <a:ext uri="{FF2B5EF4-FFF2-40B4-BE49-F238E27FC236}">
                <a16:creationId xmlns:a16="http://schemas.microsoft.com/office/drawing/2014/main" id="{9F0A793E-4B76-4DCB-B57A-0D31B3472085}"/>
              </a:ext>
            </a:extLst>
          </p:cNvPr>
          <p:cNvSpPr txBox="1"/>
          <p:nvPr userDrawn="1"/>
        </p:nvSpPr>
        <p:spPr>
          <a:xfrm>
            <a:off x="843087" y="6437412"/>
            <a:ext cx="1800000" cy="153888"/>
          </a:xfrm>
          <a:prstGeom prst="rect">
            <a:avLst/>
          </a:prstGeom>
          <a:noFill/>
        </p:spPr>
        <p:txBody>
          <a:bodyPr wrap="square" lIns="0" tIns="0" rIns="0" bIns="0" anchor="b">
            <a:spAutoFit/>
          </a:bodyPr>
          <a:lstStyle/>
          <a:p>
            <a:r>
              <a:rPr lang="en-US" sz="1000">
                <a:solidFill>
                  <a:schemeClr val="tx1"/>
                </a:solidFill>
                <a:latin typeface="+mn-lt"/>
                <a:ea typeface="Nokia Pure Text Light" panose="020B0304040602060303" pitchFamily="34" charset="0"/>
                <a:cs typeface="Nokia Pure Text Light" panose="020B0304040602060303" pitchFamily="34" charset="0"/>
              </a:rPr>
              <a:t>© 2025 Doctor Care Anywhere</a:t>
            </a:r>
          </a:p>
        </p:txBody>
      </p:sp>
      <p:sp>
        <p:nvSpPr>
          <p:cNvPr id="14" name="Slide Number Placeholder 5">
            <a:extLst>
              <a:ext uri="{FF2B5EF4-FFF2-40B4-BE49-F238E27FC236}">
                <a16:creationId xmlns:a16="http://schemas.microsoft.com/office/drawing/2014/main" id="{64C15787-EFBD-4BAC-BABD-BA9CA4DDF754}"/>
              </a:ext>
            </a:extLst>
          </p:cNvPr>
          <p:cNvSpPr txBox="1">
            <a:spLocks/>
          </p:cNvSpPr>
          <p:nvPr userDrawn="1"/>
        </p:nvSpPr>
        <p:spPr>
          <a:xfrm>
            <a:off x="455613" y="6437575"/>
            <a:ext cx="252000" cy="153888"/>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00" smtClean="0">
                <a:solidFill>
                  <a:schemeClr val="tx1"/>
                </a:solidFill>
                <a:latin typeface="+mn-lt"/>
                <a:ea typeface="Nokia Pure Text Light" panose="020B0304040602060303" pitchFamily="34" charset="0"/>
                <a:cs typeface="Nokia Pure Text Light" panose="020B0304040602060303" pitchFamily="34" charset="0"/>
              </a:rPr>
              <a:pPr>
                <a:defRPr/>
              </a:pPr>
              <a:t>‹#›</a:t>
            </a:fld>
            <a:endParaRPr lang="en-US" sz="1100">
              <a:solidFill>
                <a:schemeClr val="tx1"/>
              </a:solidFill>
              <a:latin typeface="+mn-lt"/>
              <a:ea typeface="Nokia Pure Text Light" panose="020B0304040602060303" pitchFamily="34" charset="0"/>
              <a:cs typeface="Nokia Pure Text Light" panose="020B0304040602060303" pitchFamily="34" charset="0"/>
            </a:endParaRPr>
          </a:p>
        </p:txBody>
      </p:sp>
      <p:pic>
        <p:nvPicPr>
          <p:cNvPr id="2" name="Graphic 1">
            <a:extLst>
              <a:ext uri="{FF2B5EF4-FFF2-40B4-BE49-F238E27FC236}">
                <a16:creationId xmlns:a16="http://schemas.microsoft.com/office/drawing/2014/main" id="{EB5E1342-AAA0-D206-003F-BDC4270BEB5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54732" y="198802"/>
            <a:ext cx="1515241" cy="490134"/>
          </a:xfrm>
          <a:prstGeom prst="rect">
            <a:avLst/>
          </a:prstGeom>
        </p:spPr>
      </p:pic>
    </p:spTree>
    <p:extLst>
      <p:ext uri="{BB962C8B-B14F-4D97-AF65-F5344CB8AC3E}">
        <p14:creationId xmlns:p14="http://schemas.microsoft.com/office/powerpoint/2010/main" val="8334584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Text slides_blue_text only">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40332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5_Text slides_blue_text only">
    <p:bg>
      <p:bgPr>
        <a:solidFill>
          <a:schemeClr val="accent3"/>
        </a:solidFill>
        <a:effectLst/>
      </p:bgPr>
    </p:bg>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13E118F5-988A-49B9-B831-5710FE665EA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31932" y="0"/>
            <a:ext cx="7760068" cy="6858000"/>
          </a:xfrm>
          <a:prstGeom prst="rect">
            <a:avLst/>
          </a:prstGeom>
        </p:spPr>
      </p:pic>
      <p:sp>
        <p:nvSpPr>
          <p:cNvPr id="11" name="TextBox 10">
            <a:extLst>
              <a:ext uri="{FF2B5EF4-FFF2-40B4-BE49-F238E27FC236}">
                <a16:creationId xmlns:a16="http://schemas.microsoft.com/office/drawing/2014/main" id="{FC2F7E43-C87F-4038-8406-1D6F0D6AA393}"/>
              </a:ext>
            </a:extLst>
          </p:cNvPr>
          <p:cNvSpPr txBox="1"/>
          <p:nvPr userDrawn="1"/>
        </p:nvSpPr>
        <p:spPr>
          <a:xfrm>
            <a:off x="843087" y="6437412"/>
            <a:ext cx="1800000" cy="153888"/>
          </a:xfrm>
          <a:prstGeom prst="rect">
            <a:avLst/>
          </a:prstGeom>
          <a:noFill/>
        </p:spPr>
        <p:txBody>
          <a:bodyPr wrap="square" lIns="0" tIns="0" rIns="0" bIns="0" anchor="b">
            <a:spAutoFit/>
          </a:bodyPr>
          <a:lstStyle/>
          <a:p>
            <a:r>
              <a:rPr lang="en-US" sz="1000">
                <a:solidFill>
                  <a:schemeClr val="tx1"/>
                </a:solidFill>
                <a:latin typeface="+mn-lt"/>
                <a:ea typeface="Nokia Pure Text Light" panose="020B0304040602060303" pitchFamily="34" charset="0"/>
                <a:cs typeface="Nokia Pure Text Light" panose="020B0304040602060303" pitchFamily="34" charset="0"/>
              </a:rPr>
              <a:t>© 2024 Doctor Care Anywhere</a:t>
            </a:r>
          </a:p>
        </p:txBody>
      </p:sp>
      <p:sp>
        <p:nvSpPr>
          <p:cNvPr id="12" name="Slide Number Placeholder 5">
            <a:extLst>
              <a:ext uri="{FF2B5EF4-FFF2-40B4-BE49-F238E27FC236}">
                <a16:creationId xmlns:a16="http://schemas.microsoft.com/office/drawing/2014/main" id="{2AC56BB7-67BE-48A3-9535-D1478A785AF6}"/>
              </a:ext>
            </a:extLst>
          </p:cNvPr>
          <p:cNvSpPr txBox="1">
            <a:spLocks/>
          </p:cNvSpPr>
          <p:nvPr userDrawn="1"/>
        </p:nvSpPr>
        <p:spPr>
          <a:xfrm>
            <a:off x="455613" y="6437575"/>
            <a:ext cx="252000" cy="153888"/>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00" smtClean="0">
                <a:solidFill>
                  <a:schemeClr val="tx1"/>
                </a:solidFill>
                <a:latin typeface="+mn-lt"/>
                <a:ea typeface="Nokia Pure Text Light" panose="020B0304040602060303" pitchFamily="34" charset="0"/>
                <a:cs typeface="Nokia Pure Text Light" panose="020B0304040602060303" pitchFamily="34" charset="0"/>
              </a:rPr>
              <a:pPr>
                <a:defRPr/>
              </a:pPr>
              <a:t>‹#›</a:t>
            </a:fld>
            <a:endParaRPr lang="en-US" sz="1100">
              <a:solidFill>
                <a:schemeClr val="tx1"/>
              </a:solidFill>
              <a:latin typeface="+mn-lt"/>
              <a:ea typeface="Nokia Pure Text Light" panose="020B0304040602060303" pitchFamily="34" charset="0"/>
              <a:cs typeface="Nokia Pure Text Light" panose="020B0304040602060303" pitchFamily="34" charset="0"/>
            </a:endParaRPr>
          </a:p>
        </p:txBody>
      </p:sp>
      <p:sp>
        <p:nvSpPr>
          <p:cNvPr id="9" name="Text Placeholder 7">
            <a:extLst>
              <a:ext uri="{FF2B5EF4-FFF2-40B4-BE49-F238E27FC236}">
                <a16:creationId xmlns:a16="http://schemas.microsoft.com/office/drawing/2014/main" id="{3014AE5F-B563-4E7D-9CCB-ABD5C0804941}"/>
              </a:ext>
            </a:extLst>
          </p:cNvPr>
          <p:cNvSpPr>
            <a:spLocks noGrp="1"/>
          </p:cNvSpPr>
          <p:nvPr>
            <p:ph type="body" sz="quarter" idx="12" hasCustomPrompt="1"/>
          </p:nvPr>
        </p:nvSpPr>
        <p:spPr>
          <a:xfrm>
            <a:off x="455613" y="2616200"/>
            <a:ext cx="3975100" cy="679450"/>
          </a:xfrm>
          <a:prstGeom prst="rect">
            <a:avLst/>
          </a:prstGeom>
        </p:spPr>
        <p:txBody>
          <a:bodyPr lIns="0" tIns="0" rIns="0" bIns="0" anchor="ctr"/>
          <a:lstStyle>
            <a:lvl1pPr marL="0" indent="0">
              <a:lnSpc>
                <a:spcPct val="100000"/>
              </a:lnSpc>
              <a:spcBef>
                <a:spcPts val="0"/>
              </a:spcBef>
              <a:buNone/>
              <a:defRPr sz="4000" b="1">
                <a:solidFill>
                  <a:schemeClr val="accent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Heading</a:t>
            </a:r>
          </a:p>
        </p:txBody>
      </p:sp>
      <p:sp>
        <p:nvSpPr>
          <p:cNvPr id="14" name="Text Placeholder 7">
            <a:extLst>
              <a:ext uri="{FF2B5EF4-FFF2-40B4-BE49-F238E27FC236}">
                <a16:creationId xmlns:a16="http://schemas.microsoft.com/office/drawing/2014/main" id="{9F8CEEEC-9C9A-4287-A85F-CA713B8D0781}"/>
              </a:ext>
            </a:extLst>
          </p:cNvPr>
          <p:cNvSpPr>
            <a:spLocks noGrp="1"/>
          </p:cNvSpPr>
          <p:nvPr>
            <p:ph type="body" sz="quarter" idx="13" hasCustomPrompt="1"/>
          </p:nvPr>
        </p:nvSpPr>
        <p:spPr>
          <a:xfrm>
            <a:off x="455613" y="3308350"/>
            <a:ext cx="3975100" cy="679450"/>
          </a:xfrm>
          <a:prstGeom prst="rect">
            <a:avLst/>
          </a:prstGeom>
        </p:spPr>
        <p:txBody>
          <a:bodyPr lIns="0" tIns="0" rIns="0" bIns="0" anchor="ctr"/>
          <a:lstStyle>
            <a:lvl1pPr marL="0" indent="0">
              <a:lnSpc>
                <a:spcPct val="100000"/>
              </a:lnSpc>
              <a:spcBef>
                <a:spcPts val="0"/>
              </a:spcBef>
              <a:buNone/>
              <a:defRPr sz="3200" b="0">
                <a:solidFill>
                  <a:schemeClr val="accent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Subheading</a:t>
            </a:r>
          </a:p>
        </p:txBody>
      </p:sp>
      <p:pic>
        <p:nvPicPr>
          <p:cNvPr id="10" name="Picture 9" descr="A picture containing drawing&#10;&#10;Description automatically generated">
            <a:extLst>
              <a:ext uri="{FF2B5EF4-FFF2-40B4-BE49-F238E27FC236}">
                <a16:creationId xmlns:a16="http://schemas.microsoft.com/office/drawing/2014/main" id="{D90948BF-9301-43C5-97F5-2606D7D604B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282017" y="315712"/>
            <a:ext cx="1585228" cy="414000"/>
          </a:xfrm>
          <a:prstGeom prst="rect">
            <a:avLst/>
          </a:prstGeom>
        </p:spPr>
      </p:pic>
    </p:spTree>
    <p:extLst>
      <p:ext uri="{BB962C8B-B14F-4D97-AF65-F5344CB8AC3E}">
        <p14:creationId xmlns:p14="http://schemas.microsoft.com/office/powerpoint/2010/main" val="3858372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6_Text slides_blue_text only">
    <p:bg>
      <p:bgPr>
        <a:solidFill>
          <a:schemeClr val="accent1"/>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205950B0-33F7-4C3F-8BBD-C17EE1FF35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755" y="526968"/>
            <a:ext cx="5334163" cy="5334163"/>
          </a:xfrm>
          <a:prstGeom prst="rect">
            <a:avLst/>
          </a:prstGeom>
        </p:spPr>
      </p:pic>
      <p:sp>
        <p:nvSpPr>
          <p:cNvPr id="8" name="Text Placeholder 7">
            <a:extLst>
              <a:ext uri="{FF2B5EF4-FFF2-40B4-BE49-F238E27FC236}">
                <a16:creationId xmlns:a16="http://schemas.microsoft.com/office/drawing/2014/main" id="{B3E4D5C5-EF4D-4999-BC08-EAB0F40D9CB3}"/>
              </a:ext>
            </a:extLst>
          </p:cNvPr>
          <p:cNvSpPr>
            <a:spLocks noGrp="1"/>
          </p:cNvSpPr>
          <p:nvPr>
            <p:ph type="body" sz="quarter" idx="10" hasCustomPrompt="1"/>
          </p:nvPr>
        </p:nvSpPr>
        <p:spPr>
          <a:xfrm>
            <a:off x="5837244" y="2514600"/>
            <a:ext cx="5033955" cy="679450"/>
          </a:xfrm>
          <a:prstGeom prst="rect">
            <a:avLst/>
          </a:prstGeom>
        </p:spPr>
        <p:txBody>
          <a:bodyPr lIns="0" tIns="0" rIns="0" bIns="0" anchor="ctr"/>
          <a:lstStyle>
            <a:lvl1pPr marL="0" indent="0">
              <a:lnSpc>
                <a:spcPct val="100000"/>
              </a:lnSpc>
              <a:spcBef>
                <a:spcPts val="0"/>
              </a:spcBef>
              <a:buNone/>
              <a:defRPr sz="4000" b="1">
                <a:solidFill>
                  <a:schemeClr val="bg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Heading</a:t>
            </a:r>
          </a:p>
        </p:txBody>
      </p:sp>
      <p:sp>
        <p:nvSpPr>
          <p:cNvPr id="10" name="Text Placeholder 7">
            <a:extLst>
              <a:ext uri="{FF2B5EF4-FFF2-40B4-BE49-F238E27FC236}">
                <a16:creationId xmlns:a16="http://schemas.microsoft.com/office/drawing/2014/main" id="{EE035CC4-F664-4178-8B76-2F3CB531DCBA}"/>
              </a:ext>
            </a:extLst>
          </p:cNvPr>
          <p:cNvSpPr>
            <a:spLocks noGrp="1"/>
          </p:cNvSpPr>
          <p:nvPr>
            <p:ph type="body" sz="quarter" idx="11" hasCustomPrompt="1"/>
          </p:nvPr>
        </p:nvSpPr>
        <p:spPr>
          <a:xfrm>
            <a:off x="5837244" y="3206750"/>
            <a:ext cx="5033955" cy="679450"/>
          </a:xfrm>
          <a:prstGeom prst="rect">
            <a:avLst/>
          </a:prstGeom>
        </p:spPr>
        <p:txBody>
          <a:bodyPr lIns="0" tIns="0" rIns="0" bIns="0" anchor="ctr"/>
          <a:lstStyle>
            <a:lvl1pPr marL="0" indent="0">
              <a:lnSpc>
                <a:spcPct val="100000"/>
              </a:lnSpc>
              <a:spcBef>
                <a:spcPts val="0"/>
              </a:spcBef>
              <a:buNone/>
              <a:defRPr sz="3200" b="0">
                <a:solidFill>
                  <a:schemeClr val="bg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Subheading</a:t>
            </a:r>
          </a:p>
        </p:txBody>
      </p:sp>
      <p:sp>
        <p:nvSpPr>
          <p:cNvPr id="11" name="TextBox 10">
            <a:extLst>
              <a:ext uri="{FF2B5EF4-FFF2-40B4-BE49-F238E27FC236}">
                <a16:creationId xmlns:a16="http://schemas.microsoft.com/office/drawing/2014/main" id="{FC2F7E43-C87F-4038-8406-1D6F0D6AA393}"/>
              </a:ext>
            </a:extLst>
          </p:cNvPr>
          <p:cNvSpPr txBox="1"/>
          <p:nvPr userDrawn="1"/>
        </p:nvSpPr>
        <p:spPr>
          <a:xfrm>
            <a:off x="843087" y="6437412"/>
            <a:ext cx="1800000" cy="153888"/>
          </a:xfrm>
          <a:prstGeom prst="rect">
            <a:avLst/>
          </a:prstGeom>
          <a:noFill/>
        </p:spPr>
        <p:txBody>
          <a:bodyPr wrap="square" lIns="0" tIns="0" rIns="0" bIns="0" anchor="b">
            <a:spAutoFit/>
          </a:bodyPr>
          <a:lstStyle/>
          <a:p>
            <a:r>
              <a:rPr lang="en-US" sz="1000">
                <a:solidFill>
                  <a:schemeClr val="bg1"/>
                </a:solidFill>
                <a:latin typeface="+mn-lt"/>
                <a:ea typeface="Nokia Pure Text Light" panose="020B0304040602060303" pitchFamily="34" charset="0"/>
                <a:cs typeface="Nokia Pure Text Light" panose="020B0304040602060303" pitchFamily="34" charset="0"/>
              </a:rPr>
              <a:t>© 2024 Doctor Care Anywhere</a:t>
            </a:r>
          </a:p>
        </p:txBody>
      </p:sp>
      <p:sp>
        <p:nvSpPr>
          <p:cNvPr id="12" name="Slide Number Placeholder 5">
            <a:extLst>
              <a:ext uri="{FF2B5EF4-FFF2-40B4-BE49-F238E27FC236}">
                <a16:creationId xmlns:a16="http://schemas.microsoft.com/office/drawing/2014/main" id="{2AC56BB7-67BE-48A3-9535-D1478A785AF6}"/>
              </a:ext>
            </a:extLst>
          </p:cNvPr>
          <p:cNvSpPr txBox="1">
            <a:spLocks/>
          </p:cNvSpPr>
          <p:nvPr userDrawn="1"/>
        </p:nvSpPr>
        <p:spPr>
          <a:xfrm>
            <a:off x="455613" y="6437575"/>
            <a:ext cx="252000" cy="153888"/>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00" smtClean="0">
                <a:solidFill>
                  <a:schemeClr val="bg1"/>
                </a:solidFill>
                <a:latin typeface="+mn-lt"/>
                <a:ea typeface="Nokia Pure Text Light" panose="020B0304040602060303" pitchFamily="34" charset="0"/>
                <a:cs typeface="Nokia Pure Text Light" panose="020B0304040602060303" pitchFamily="34" charset="0"/>
              </a:rPr>
              <a:pPr>
                <a:defRPr/>
              </a:pPr>
              <a:t>‹#›</a:t>
            </a:fld>
            <a:endParaRPr lang="en-US" sz="1100">
              <a:solidFill>
                <a:schemeClr val="bg1"/>
              </a:solidFill>
              <a:latin typeface="+mn-lt"/>
              <a:ea typeface="Nokia Pure Text Light" panose="020B0304040602060303" pitchFamily="34" charset="0"/>
              <a:cs typeface="Nokia Pure Text Light" panose="020B0304040602060303"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89229F28-C052-47B7-A30C-10A0DCE7939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282017" y="315712"/>
            <a:ext cx="1585228" cy="414000"/>
          </a:xfrm>
          <a:prstGeom prst="rect">
            <a:avLst/>
          </a:prstGeom>
        </p:spPr>
      </p:pic>
    </p:spTree>
    <p:extLst>
      <p:ext uri="{BB962C8B-B14F-4D97-AF65-F5344CB8AC3E}">
        <p14:creationId xmlns:p14="http://schemas.microsoft.com/office/powerpoint/2010/main" val="18440575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Text slides_yellow_text only">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10" name="Text Placeholder 7">
            <a:extLst>
              <a:ext uri="{FF2B5EF4-FFF2-40B4-BE49-F238E27FC236}">
                <a16:creationId xmlns:a16="http://schemas.microsoft.com/office/drawing/2014/main" id="{F2883120-FE5E-E78D-2BC0-E567C3617BE3}"/>
              </a:ext>
            </a:extLst>
          </p:cNvPr>
          <p:cNvSpPr>
            <a:spLocks noGrp="1"/>
          </p:cNvSpPr>
          <p:nvPr>
            <p:ph type="body" sz="quarter" idx="10" hasCustomPrompt="1"/>
          </p:nvPr>
        </p:nvSpPr>
        <p:spPr>
          <a:xfrm>
            <a:off x="456074" y="266701"/>
            <a:ext cx="9613900" cy="444500"/>
          </a:xfrm>
          <a:prstGeom prst="rect">
            <a:avLst/>
          </a:prstGeom>
        </p:spPr>
        <p:txBody>
          <a:bodyPr lIns="0" tIns="0" rIns="0" bIns="0" anchor="ctr"/>
          <a:lstStyle>
            <a:lvl1pPr marL="0" indent="0">
              <a:lnSpc>
                <a:spcPct val="100000"/>
              </a:lnSpc>
              <a:spcBef>
                <a:spcPts val="0"/>
              </a:spcBef>
              <a:buNone/>
              <a:defRPr sz="2799" b="1">
                <a:solidFill>
                  <a:schemeClr val="tx1"/>
                </a:solidFill>
                <a:latin typeface="Quatro Slab" panose="02000503030000020004" pitchFamily="2" charset="77"/>
              </a:defRPr>
            </a:lvl1pPr>
            <a:lvl2pPr marL="457063" indent="0">
              <a:buNone/>
              <a:defRPr sz="2799" b="1"/>
            </a:lvl2pPr>
            <a:lvl3pPr marL="914126" indent="0">
              <a:buNone/>
              <a:defRPr sz="2799" b="1"/>
            </a:lvl3pPr>
            <a:lvl4pPr marL="1371189" indent="0">
              <a:buNone/>
              <a:defRPr sz="2799" b="1"/>
            </a:lvl4pPr>
            <a:lvl5pPr marL="1828251" indent="0">
              <a:buNone/>
              <a:defRPr sz="2799" b="1"/>
            </a:lvl5pPr>
          </a:lstStyle>
          <a:p>
            <a:pPr lvl="0"/>
            <a:r>
              <a:rPr lang="en-US"/>
              <a:t>Heading</a:t>
            </a:r>
          </a:p>
        </p:txBody>
      </p:sp>
      <p:sp>
        <p:nvSpPr>
          <p:cNvPr id="12" name="Text Placeholder 7">
            <a:extLst>
              <a:ext uri="{FF2B5EF4-FFF2-40B4-BE49-F238E27FC236}">
                <a16:creationId xmlns:a16="http://schemas.microsoft.com/office/drawing/2014/main" id="{E44694A3-62CB-C61B-BE27-2186685060C3}"/>
              </a:ext>
            </a:extLst>
          </p:cNvPr>
          <p:cNvSpPr>
            <a:spLocks noGrp="1"/>
          </p:cNvSpPr>
          <p:nvPr>
            <p:ph type="body" sz="quarter" idx="11" hasCustomPrompt="1"/>
          </p:nvPr>
        </p:nvSpPr>
        <p:spPr>
          <a:xfrm>
            <a:off x="456075" y="1219384"/>
            <a:ext cx="11411289" cy="444500"/>
          </a:xfrm>
          <a:prstGeom prst="rect">
            <a:avLst/>
          </a:prstGeom>
        </p:spPr>
        <p:txBody>
          <a:bodyPr lIns="0" tIns="0" rIns="0" bIns="0" anchor="t"/>
          <a:lstStyle>
            <a:lvl1pPr marL="0" indent="0">
              <a:lnSpc>
                <a:spcPct val="100000"/>
              </a:lnSpc>
              <a:spcBef>
                <a:spcPts val="0"/>
              </a:spcBef>
              <a:buNone/>
              <a:defRPr sz="2400" b="1">
                <a:solidFill>
                  <a:schemeClr val="tx1"/>
                </a:solidFill>
                <a:latin typeface="Quatro Slab" panose="02000503030000020004" pitchFamily="2" charset="77"/>
              </a:defRPr>
            </a:lvl1pPr>
            <a:lvl2pPr marL="457063" indent="0">
              <a:buNone/>
              <a:defRPr sz="2799" b="1"/>
            </a:lvl2pPr>
            <a:lvl3pPr marL="914126" indent="0">
              <a:buNone/>
              <a:defRPr sz="2799" b="1"/>
            </a:lvl3pPr>
            <a:lvl4pPr marL="1371189" indent="0">
              <a:buNone/>
              <a:defRPr sz="2799" b="1"/>
            </a:lvl4pPr>
            <a:lvl5pPr marL="1828251" indent="0">
              <a:buNone/>
              <a:defRPr sz="2799" b="1"/>
            </a:lvl5pPr>
          </a:lstStyle>
          <a:p>
            <a:pPr lvl="0"/>
            <a:r>
              <a:rPr lang="en-US"/>
              <a:t>Subheading</a:t>
            </a:r>
          </a:p>
        </p:txBody>
      </p:sp>
      <p:sp>
        <p:nvSpPr>
          <p:cNvPr id="13" name="Text Placeholder 12">
            <a:extLst>
              <a:ext uri="{FF2B5EF4-FFF2-40B4-BE49-F238E27FC236}">
                <a16:creationId xmlns:a16="http://schemas.microsoft.com/office/drawing/2014/main" id="{043E1CDE-6677-06EF-5F4D-FADCD01E0D64}"/>
              </a:ext>
            </a:extLst>
          </p:cNvPr>
          <p:cNvSpPr>
            <a:spLocks noGrp="1"/>
          </p:cNvSpPr>
          <p:nvPr>
            <p:ph type="body" sz="quarter" idx="12" hasCustomPrompt="1"/>
          </p:nvPr>
        </p:nvSpPr>
        <p:spPr>
          <a:xfrm>
            <a:off x="455615" y="1988458"/>
            <a:ext cx="11412537" cy="4120243"/>
          </a:xfrm>
          <a:prstGeom prst="rect">
            <a:avLst/>
          </a:prstGeom>
        </p:spPr>
        <p:txBody>
          <a:bodyPr lIns="0" tIns="0" rIns="0" bIns="0"/>
          <a:lstStyle>
            <a:lvl1pPr marL="0" indent="0">
              <a:lnSpc>
                <a:spcPct val="100000"/>
              </a:lnSpc>
              <a:spcBef>
                <a:spcPts val="0"/>
              </a:spcBef>
              <a:buNone/>
              <a:defRPr sz="1800">
                <a:solidFill>
                  <a:schemeClr val="tx1"/>
                </a:solidFill>
                <a:latin typeface="Quatro Slab" panose="02000503030000020004" pitchFamily="2" charset="77"/>
              </a:defRPr>
            </a:lvl1pPr>
            <a:lvl2pPr marL="457063" indent="0">
              <a:buNone/>
              <a:defRPr/>
            </a:lvl2pPr>
            <a:lvl3pPr marL="914126" indent="0">
              <a:buNone/>
              <a:defRPr/>
            </a:lvl3pPr>
            <a:lvl4pPr marL="1371189" indent="0">
              <a:buNone/>
              <a:defRPr/>
            </a:lvl4pPr>
            <a:lvl5pPr marL="1828251" indent="0">
              <a:buNone/>
              <a:defRPr/>
            </a:lvl5pPr>
          </a:lstStyle>
          <a:p>
            <a:pPr lvl="0"/>
            <a:r>
              <a:rPr lang="en-US"/>
              <a:t>Body copy </a:t>
            </a:r>
          </a:p>
        </p:txBody>
      </p:sp>
      <p:sp>
        <p:nvSpPr>
          <p:cNvPr id="14" name="TextBox 13">
            <a:extLst>
              <a:ext uri="{FF2B5EF4-FFF2-40B4-BE49-F238E27FC236}">
                <a16:creationId xmlns:a16="http://schemas.microsoft.com/office/drawing/2014/main" id="{4F08BC45-660C-0067-B38E-CE4F7B0666EC}"/>
              </a:ext>
            </a:extLst>
          </p:cNvPr>
          <p:cNvSpPr txBox="1"/>
          <p:nvPr userDrawn="1"/>
        </p:nvSpPr>
        <p:spPr>
          <a:xfrm>
            <a:off x="843087" y="6437411"/>
            <a:ext cx="2195948" cy="153888"/>
          </a:xfrm>
          <a:prstGeom prst="rect">
            <a:avLst/>
          </a:prstGeom>
          <a:noFill/>
        </p:spPr>
        <p:txBody>
          <a:bodyPr wrap="square" lIns="0" tIns="0" rIns="0" bIns="0" anchor="b">
            <a:spAutoFit/>
          </a:bodyPr>
          <a:lstStyle/>
          <a:p>
            <a:r>
              <a:rPr lang="en-US" sz="1000">
                <a:solidFill>
                  <a:schemeClr val="tx1"/>
                </a:solidFill>
                <a:latin typeface="Quatro Slab" panose="02000503030000020004" pitchFamily="2" charset="77"/>
                <a:ea typeface="Nokia Pure Text Light" panose="020B0304040602060303" pitchFamily="34" charset="0"/>
                <a:cs typeface="Nokia Pure Text Light" panose="020B0304040602060303" pitchFamily="34" charset="0"/>
              </a:rPr>
              <a:t>© 2025 Doctor Care Anywhere</a:t>
            </a:r>
          </a:p>
        </p:txBody>
      </p:sp>
      <p:sp>
        <p:nvSpPr>
          <p:cNvPr id="19" name="Slide Number Placeholder 5">
            <a:extLst>
              <a:ext uri="{FF2B5EF4-FFF2-40B4-BE49-F238E27FC236}">
                <a16:creationId xmlns:a16="http://schemas.microsoft.com/office/drawing/2014/main" id="{7FE5C015-BA41-6644-5626-1C519326F539}"/>
              </a:ext>
            </a:extLst>
          </p:cNvPr>
          <p:cNvSpPr txBox="1">
            <a:spLocks/>
          </p:cNvSpPr>
          <p:nvPr userDrawn="1"/>
        </p:nvSpPr>
        <p:spPr>
          <a:xfrm>
            <a:off x="455614" y="6437576"/>
            <a:ext cx="252000" cy="153888"/>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00" smtClean="0">
                <a:solidFill>
                  <a:schemeClr val="tx1"/>
                </a:solidFill>
                <a:latin typeface="Quatro Slab" panose="02000503030000020004" pitchFamily="2" charset="77"/>
                <a:ea typeface="Nokia Pure Text Light" panose="020B0304040602060303" pitchFamily="34" charset="0"/>
                <a:cs typeface="Nokia Pure Text Light" panose="020B0304040602060303" pitchFamily="34" charset="0"/>
              </a:rPr>
              <a:pPr>
                <a:defRPr/>
              </a:pPr>
              <a:t>‹#›</a:t>
            </a:fld>
            <a:endParaRPr lang="en-US" sz="1100">
              <a:solidFill>
                <a:schemeClr val="tx1"/>
              </a:solidFill>
              <a:latin typeface="Quatro Slab" panose="02000503030000020004" pitchFamily="2" charset="77"/>
              <a:ea typeface="Nokia Pure Text Light" panose="020B0304040602060303" pitchFamily="34" charset="0"/>
              <a:cs typeface="Nokia Pure Text Light" panose="020B0304040602060303" pitchFamily="34" charset="0"/>
            </a:endParaRPr>
          </a:p>
        </p:txBody>
      </p:sp>
      <p:pic>
        <p:nvPicPr>
          <p:cNvPr id="2" name="Graphic 1">
            <a:extLst>
              <a:ext uri="{FF2B5EF4-FFF2-40B4-BE49-F238E27FC236}">
                <a16:creationId xmlns:a16="http://schemas.microsoft.com/office/drawing/2014/main" id="{CCC7DD3C-88ED-F545-1DAD-FEF61F5C656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02378" y="202742"/>
            <a:ext cx="1800000" cy="582245"/>
          </a:xfrm>
          <a:prstGeom prst="rect">
            <a:avLst/>
          </a:prstGeom>
        </p:spPr>
      </p:pic>
    </p:spTree>
    <p:extLst>
      <p:ext uri="{BB962C8B-B14F-4D97-AF65-F5344CB8AC3E}">
        <p14:creationId xmlns:p14="http://schemas.microsoft.com/office/powerpoint/2010/main" val="26169091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0_Text slides_dark grey_text only">
    <p:bg>
      <p:bgPr>
        <a:solidFill>
          <a:schemeClr val="accent1"/>
        </a:solidFill>
        <a:effectLst/>
      </p:bgPr>
    </p:bg>
    <p:spTree>
      <p:nvGrpSpPr>
        <p:cNvPr id="1" name=""/>
        <p:cNvGrpSpPr/>
        <p:nvPr/>
      </p:nvGrpSpPr>
      <p:grpSpPr>
        <a:xfrm>
          <a:off x="0" y="0"/>
          <a:ext cx="0" cy="0"/>
          <a:chOff x="0" y="0"/>
          <a:chExt cx="0" cy="0"/>
        </a:xfrm>
      </p:grpSpPr>
      <p:pic>
        <p:nvPicPr>
          <p:cNvPr id="5" name="Picture 4" descr="A large white room&#10;&#10;Description automatically generated">
            <a:extLst>
              <a:ext uri="{FF2B5EF4-FFF2-40B4-BE49-F238E27FC236}">
                <a16:creationId xmlns:a16="http://schemas.microsoft.com/office/drawing/2014/main" id="{DB900670-4EAF-43B8-A192-7499ABD1E06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65574"/>
          </a:xfrm>
          <a:prstGeom prst="rect">
            <a:avLst/>
          </a:prstGeom>
        </p:spPr>
      </p:pic>
      <p:sp>
        <p:nvSpPr>
          <p:cNvPr id="6" name="Rectangle 5">
            <a:extLst>
              <a:ext uri="{FF2B5EF4-FFF2-40B4-BE49-F238E27FC236}">
                <a16:creationId xmlns:a16="http://schemas.microsoft.com/office/drawing/2014/main" id="{B462FE51-3A57-45FD-8B27-45FA1A54584D}"/>
              </a:ext>
            </a:extLst>
          </p:cNvPr>
          <p:cNvSpPr/>
          <p:nvPr userDrawn="1"/>
        </p:nvSpPr>
        <p:spPr>
          <a:xfrm>
            <a:off x="0" y="0"/>
            <a:ext cx="12192000" cy="2667000"/>
          </a:xfrm>
          <a:prstGeom prst="rect">
            <a:avLst/>
          </a:prstGeom>
          <a:gradFill flip="none" rotWithShape="1">
            <a:gsLst>
              <a:gs pos="19000">
                <a:schemeClr val="bg1">
                  <a:alpha val="82000"/>
                </a:schemeClr>
              </a:gs>
              <a:gs pos="100000">
                <a:schemeClr val="accent3">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B3E4D5C5-EF4D-4999-BC08-EAB0F40D9CB3}"/>
              </a:ext>
            </a:extLst>
          </p:cNvPr>
          <p:cNvSpPr>
            <a:spLocks noGrp="1"/>
          </p:cNvSpPr>
          <p:nvPr>
            <p:ph type="body" sz="quarter" idx="10" hasCustomPrompt="1"/>
          </p:nvPr>
        </p:nvSpPr>
        <p:spPr>
          <a:xfrm>
            <a:off x="456074" y="266700"/>
            <a:ext cx="9613900" cy="444500"/>
          </a:xfrm>
          <a:prstGeom prst="rect">
            <a:avLst/>
          </a:prstGeom>
        </p:spPr>
        <p:txBody>
          <a:bodyPr lIns="0" tIns="0" rIns="0" bIns="0" anchor="ctr"/>
          <a:lstStyle>
            <a:lvl1pPr marL="0" indent="0">
              <a:lnSpc>
                <a:spcPct val="100000"/>
              </a:lnSpc>
              <a:spcBef>
                <a:spcPts val="0"/>
              </a:spcBef>
              <a:buNone/>
              <a:defRPr sz="2800" b="1">
                <a:solidFill>
                  <a:schemeClr val="accent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Heading</a:t>
            </a:r>
          </a:p>
        </p:txBody>
      </p:sp>
      <p:sp>
        <p:nvSpPr>
          <p:cNvPr id="15" name="Text Placeholder 7">
            <a:extLst>
              <a:ext uri="{FF2B5EF4-FFF2-40B4-BE49-F238E27FC236}">
                <a16:creationId xmlns:a16="http://schemas.microsoft.com/office/drawing/2014/main" id="{A8CE8EB2-C548-4DF9-AE8B-D1358505A513}"/>
              </a:ext>
            </a:extLst>
          </p:cNvPr>
          <p:cNvSpPr>
            <a:spLocks noGrp="1"/>
          </p:cNvSpPr>
          <p:nvPr>
            <p:ph type="body" sz="quarter" idx="11" hasCustomPrompt="1"/>
          </p:nvPr>
        </p:nvSpPr>
        <p:spPr>
          <a:xfrm>
            <a:off x="456073" y="1219384"/>
            <a:ext cx="11411289" cy="444500"/>
          </a:xfrm>
          <a:prstGeom prst="rect">
            <a:avLst/>
          </a:prstGeom>
        </p:spPr>
        <p:txBody>
          <a:bodyPr lIns="0" tIns="0" rIns="0" bIns="0" anchor="t"/>
          <a:lstStyle>
            <a:lvl1pPr marL="0" indent="0">
              <a:lnSpc>
                <a:spcPct val="100000"/>
              </a:lnSpc>
              <a:spcBef>
                <a:spcPts val="0"/>
              </a:spcBef>
              <a:buNone/>
              <a:defRPr sz="2400" b="1">
                <a:solidFill>
                  <a:schemeClr val="accent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Subheading</a:t>
            </a:r>
          </a:p>
        </p:txBody>
      </p:sp>
      <p:sp>
        <p:nvSpPr>
          <p:cNvPr id="10" name="Text Placeholder 12">
            <a:extLst>
              <a:ext uri="{FF2B5EF4-FFF2-40B4-BE49-F238E27FC236}">
                <a16:creationId xmlns:a16="http://schemas.microsoft.com/office/drawing/2014/main" id="{526CE179-FCC5-4BB3-A217-87384520C54E}"/>
              </a:ext>
            </a:extLst>
          </p:cNvPr>
          <p:cNvSpPr>
            <a:spLocks noGrp="1"/>
          </p:cNvSpPr>
          <p:nvPr>
            <p:ph type="body" sz="quarter" idx="12" hasCustomPrompt="1"/>
          </p:nvPr>
        </p:nvSpPr>
        <p:spPr>
          <a:xfrm>
            <a:off x="455613" y="1988456"/>
            <a:ext cx="11412537" cy="4120243"/>
          </a:xfrm>
          <a:prstGeom prst="rect">
            <a:avLst/>
          </a:prstGeom>
        </p:spPr>
        <p:txBody>
          <a:bodyPr lIns="0" tIns="0" rIns="0" bIns="0"/>
          <a:lstStyle>
            <a:lvl1pPr marL="0" indent="0">
              <a:lnSpc>
                <a:spcPct val="100000"/>
              </a:lnSpc>
              <a:spcBef>
                <a:spcPts val="0"/>
              </a:spcBef>
              <a:buNone/>
              <a:defRPr sz="18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Body copy </a:t>
            </a:r>
          </a:p>
        </p:txBody>
      </p:sp>
      <p:sp>
        <p:nvSpPr>
          <p:cNvPr id="11" name="TextBox 10">
            <a:extLst>
              <a:ext uri="{FF2B5EF4-FFF2-40B4-BE49-F238E27FC236}">
                <a16:creationId xmlns:a16="http://schemas.microsoft.com/office/drawing/2014/main" id="{75385343-1A04-45D2-AA27-A60028B2D9F6}"/>
              </a:ext>
            </a:extLst>
          </p:cNvPr>
          <p:cNvSpPr txBox="1"/>
          <p:nvPr userDrawn="1"/>
        </p:nvSpPr>
        <p:spPr>
          <a:xfrm>
            <a:off x="843087" y="6437412"/>
            <a:ext cx="1800000" cy="153888"/>
          </a:xfrm>
          <a:prstGeom prst="rect">
            <a:avLst/>
          </a:prstGeom>
          <a:noFill/>
        </p:spPr>
        <p:txBody>
          <a:bodyPr wrap="square" lIns="0" tIns="0" rIns="0" bIns="0" anchor="b">
            <a:spAutoFit/>
          </a:bodyPr>
          <a:lstStyle/>
          <a:p>
            <a:r>
              <a:rPr lang="en-US" sz="1000">
                <a:solidFill>
                  <a:schemeClr val="accent1"/>
                </a:solidFill>
                <a:latin typeface="+mn-lt"/>
                <a:ea typeface="Nokia Pure Text Light" panose="020B0304040602060303" pitchFamily="34" charset="0"/>
                <a:cs typeface="Nokia Pure Text Light" panose="020B0304040602060303" pitchFamily="34" charset="0"/>
              </a:rPr>
              <a:t>© 2024 Doctor Care Anywhere</a:t>
            </a:r>
          </a:p>
        </p:txBody>
      </p:sp>
      <p:sp>
        <p:nvSpPr>
          <p:cNvPr id="12" name="Slide Number Placeholder 5">
            <a:extLst>
              <a:ext uri="{FF2B5EF4-FFF2-40B4-BE49-F238E27FC236}">
                <a16:creationId xmlns:a16="http://schemas.microsoft.com/office/drawing/2014/main" id="{523F3157-65FD-4C25-B8C9-8CE5F8DB2F14}"/>
              </a:ext>
            </a:extLst>
          </p:cNvPr>
          <p:cNvSpPr txBox="1">
            <a:spLocks/>
          </p:cNvSpPr>
          <p:nvPr userDrawn="1"/>
        </p:nvSpPr>
        <p:spPr>
          <a:xfrm>
            <a:off x="455613" y="6437575"/>
            <a:ext cx="252000" cy="153888"/>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00" smtClean="0">
                <a:solidFill>
                  <a:schemeClr val="accent1"/>
                </a:solidFill>
                <a:latin typeface="+mn-lt"/>
                <a:ea typeface="Nokia Pure Text Light" panose="020B0304040602060303" pitchFamily="34" charset="0"/>
                <a:cs typeface="Nokia Pure Text Light" panose="020B0304040602060303" pitchFamily="34" charset="0"/>
              </a:rPr>
              <a:pPr>
                <a:defRPr/>
              </a:pPr>
              <a:t>‹#›</a:t>
            </a:fld>
            <a:endParaRPr lang="en-US" sz="1100">
              <a:solidFill>
                <a:schemeClr val="accent1"/>
              </a:solidFill>
              <a:latin typeface="+mn-lt"/>
              <a:ea typeface="Nokia Pure Text Light" panose="020B0304040602060303" pitchFamily="34" charset="0"/>
              <a:cs typeface="Nokia Pure Text Light" panose="020B0304040602060303" pitchFamily="34" charset="0"/>
            </a:endParaRPr>
          </a:p>
        </p:txBody>
      </p:sp>
      <p:pic>
        <p:nvPicPr>
          <p:cNvPr id="13" name="Picture 12" descr="A close up of a sign&#10;&#10;Description automatically generated">
            <a:extLst>
              <a:ext uri="{FF2B5EF4-FFF2-40B4-BE49-F238E27FC236}">
                <a16:creationId xmlns:a16="http://schemas.microsoft.com/office/drawing/2014/main" id="{6092E444-6B27-4A1F-81F6-0517EA36C09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279405" y="306824"/>
            <a:ext cx="1587958" cy="423425"/>
          </a:xfrm>
          <a:prstGeom prst="rect">
            <a:avLst/>
          </a:prstGeom>
        </p:spPr>
      </p:pic>
    </p:spTree>
    <p:extLst>
      <p:ext uri="{BB962C8B-B14F-4D97-AF65-F5344CB8AC3E}">
        <p14:creationId xmlns:p14="http://schemas.microsoft.com/office/powerpoint/2010/main" val="33209599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ext slides_white_text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087469-C70C-4E2E-8614-52C99E8F3DCD}"/>
              </a:ext>
            </a:extLst>
          </p:cNvPr>
          <p:cNvSpPr/>
          <p:nvPr userDrawn="1"/>
        </p:nvSpPr>
        <p:spPr>
          <a:xfrm>
            <a:off x="0" y="0"/>
            <a:ext cx="458606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B3E4D5C5-EF4D-4999-BC08-EAB0F40D9CB3}"/>
              </a:ext>
            </a:extLst>
          </p:cNvPr>
          <p:cNvSpPr>
            <a:spLocks noGrp="1"/>
          </p:cNvSpPr>
          <p:nvPr>
            <p:ph type="body" sz="quarter" idx="10" hasCustomPrompt="1"/>
          </p:nvPr>
        </p:nvSpPr>
        <p:spPr>
          <a:xfrm>
            <a:off x="456074" y="266700"/>
            <a:ext cx="9613900" cy="444500"/>
          </a:xfrm>
          <a:prstGeom prst="rect">
            <a:avLst/>
          </a:prstGeom>
        </p:spPr>
        <p:txBody>
          <a:bodyPr lIns="0" tIns="0" rIns="0" bIns="0" anchor="ctr"/>
          <a:lstStyle>
            <a:lvl1pPr marL="0" indent="0">
              <a:lnSpc>
                <a:spcPct val="100000"/>
              </a:lnSpc>
              <a:spcBef>
                <a:spcPts val="0"/>
              </a:spcBef>
              <a:buNone/>
              <a:defRPr sz="2800" b="1">
                <a:solidFill>
                  <a:schemeClr val="bg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Heading</a:t>
            </a:r>
          </a:p>
        </p:txBody>
      </p:sp>
      <p:pic>
        <p:nvPicPr>
          <p:cNvPr id="11" name="Picture 10" descr="A close up of a sign&#10;&#10;Description automatically generated">
            <a:extLst>
              <a:ext uri="{FF2B5EF4-FFF2-40B4-BE49-F238E27FC236}">
                <a16:creationId xmlns:a16="http://schemas.microsoft.com/office/drawing/2014/main" id="{75E67ED2-ACBA-4F24-88ED-13E6EC76DC1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279405" y="306824"/>
            <a:ext cx="1587958" cy="423425"/>
          </a:xfrm>
          <a:prstGeom prst="rect">
            <a:avLst/>
          </a:prstGeom>
        </p:spPr>
      </p:pic>
      <p:sp>
        <p:nvSpPr>
          <p:cNvPr id="17" name="Text Placeholder 12">
            <a:extLst>
              <a:ext uri="{FF2B5EF4-FFF2-40B4-BE49-F238E27FC236}">
                <a16:creationId xmlns:a16="http://schemas.microsoft.com/office/drawing/2014/main" id="{66F0C046-3AD7-42BD-B595-BA643F722F57}"/>
              </a:ext>
            </a:extLst>
          </p:cNvPr>
          <p:cNvSpPr>
            <a:spLocks noGrp="1"/>
          </p:cNvSpPr>
          <p:nvPr>
            <p:ph type="body" sz="quarter" idx="12" hasCustomPrompt="1"/>
          </p:nvPr>
        </p:nvSpPr>
        <p:spPr>
          <a:xfrm>
            <a:off x="455613" y="1988456"/>
            <a:ext cx="11412537" cy="4120243"/>
          </a:xfrm>
          <a:prstGeom prst="rect">
            <a:avLst/>
          </a:prstGeom>
        </p:spPr>
        <p:txBody>
          <a:bodyPr lIns="0" tIns="0" rIns="0" bIns="0"/>
          <a:lstStyle>
            <a:lvl1pPr marL="0" indent="0">
              <a:lnSpc>
                <a:spcPct val="100000"/>
              </a:lnSpc>
              <a:spcBef>
                <a:spcPts val="0"/>
              </a:spcBef>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Body copy </a:t>
            </a:r>
          </a:p>
        </p:txBody>
      </p:sp>
      <p:sp>
        <p:nvSpPr>
          <p:cNvPr id="18" name="Text Placeholder 7">
            <a:extLst>
              <a:ext uri="{FF2B5EF4-FFF2-40B4-BE49-F238E27FC236}">
                <a16:creationId xmlns:a16="http://schemas.microsoft.com/office/drawing/2014/main" id="{7A8CC6A6-B8EF-4ADA-8ACB-635FC92D805A}"/>
              </a:ext>
            </a:extLst>
          </p:cNvPr>
          <p:cNvSpPr>
            <a:spLocks noGrp="1"/>
          </p:cNvSpPr>
          <p:nvPr>
            <p:ph type="body" sz="quarter" idx="11" hasCustomPrompt="1"/>
          </p:nvPr>
        </p:nvSpPr>
        <p:spPr>
          <a:xfrm>
            <a:off x="456073" y="1219384"/>
            <a:ext cx="11411289" cy="444500"/>
          </a:xfrm>
          <a:prstGeom prst="rect">
            <a:avLst/>
          </a:prstGeom>
        </p:spPr>
        <p:txBody>
          <a:bodyPr lIns="0" tIns="0" rIns="0" bIns="0" anchor="t"/>
          <a:lstStyle>
            <a:lvl1pPr marL="0" indent="0">
              <a:lnSpc>
                <a:spcPct val="100000"/>
              </a:lnSpc>
              <a:spcBef>
                <a:spcPts val="0"/>
              </a:spcBef>
              <a:buNone/>
              <a:defRPr sz="2400" b="1">
                <a:solidFill>
                  <a:schemeClr val="bg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Subheading</a:t>
            </a:r>
          </a:p>
        </p:txBody>
      </p:sp>
      <p:sp>
        <p:nvSpPr>
          <p:cNvPr id="19" name="TextBox 18">
            <a:extLst>
              <a:ext uri="{FF2B5EF4-FFF2-40B4-BE49-F238E27FC236}">
                <a16:creationId xmlns:a16="http://schemas.microsoft.com/office/drawing/2014/main" id="{198AC4E7-D2DB-4B8B-A6E9-FB8D791D0545}"/>
              </a:ext>
            </a:extLst>
          </p:cNvPr>
          <p:cNvSpPr txBox="1"/>
          <p:nvPr userDrawn="1"/>
        </p:nvSpPr>
        <p:spPr>
          <a:xfrm>
            <a:off x="843087" y="6437412"/>
            <a:ext cx="1800000" cy="153888"/>
          </a:xfrm>
          <a:prstGeom prst="rect">
            <a:avLst/>
          </a:prstGeom>
          <a:noFill/>
        </p:spPr>
        <p:txBody>
          <a:bodyPr wrap="square" lIns="0" tIns="0" rIns="0" bIns="0" anchor="b">
            <a:spAutoFit/>
          </a:bodyPr>
          <a:lstStyle/>
          <a:p>
            <a:r>
              <a:rPr lang="en-US" sz="1000">
                <a:solidFill>
                  <a:schemeClr val="bg1"/>
                </a:solidFill>
                <a:latin typeface="+mn-lt"/>
                <a:ea typeface="Nokia Pure Text Light" panose="020B0304040602060303" pitchFamily="34" charset="0"/>
                <a:cs typeface="Nokia Pure Text Light" panose="020B0304040602060303" pitchFamily="34" charset="0"/>
              </a:rPr>
              <a:t>© 2024 Doctor Care Anywhere</a:t>
            </a:r>
          </a:p>
        </p:txBody>
      </p:sp>
      <p:sp>
        <p:nvSpPr>
          <p:cNvPr id="20" name="Slide Number Placeholder 5">
            <a:extLst>
              <a:ext uri="{FF2B5EF4-FFF2-40B4-BE49-F238E27FC236}">
                <a16:creationId xmlns:a16="http://schemas.microsoft.com/office/drawing/2014/main" id="{34CE4278-9CD3-4616-AF02-37C30AB7B919}"/>
              </a:ext>
            </a:extLst>
          </p:cNvPr>
          <p:cNvSpPr txBox="1">
            <a:spLocks/>
          </p:cNvSpPr>
          <p:nvPr userDrawn="1"/>
        </p:nvSpPr>
        <p:spPr>
          <a:xfrm>
            <a:off x="455613" y="6437575"/>
            <a:ext cx="252000" cy="153888"/>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00" smtClean="0">
                <a:solidFill>
                  <a:schemeClr val="bg1"/>
                </a:solidFill>
                <a:latin typeface="+mn-lt"/>
                <a:ea typeface="Nokia Pure Text Light" panose="020B0304040602060303" pitchFamily="34" charset="0"/>
                <a:cs typeface="Nokia Pure Text Light" panose="020B0304040602060303" pitchFamily="34" charset="0"/>
              </a:rPr>
              <a:pPr>
                <a:defRPr/>
              </a:pPr>
              <a:t>‹#›</a:t>
            </a:fld>
            <a:endParaRPr lang="en-US" sz="1100">
              <a:solidFill>
                <a:schemeClr val="bg1"/>
              </a:solidFill>
              <a:latin typeface="+mn-lt"/>
              <a:ea typeface="Nokia Pure Text Light" panose="020B0304040602060303" pitchFamily="34" charset="0"/>
              <a:cs typeface="Nokia Pure Text Light" panose="020B0304040602060303" pitchFamily="34" charset="0"/>
            </a:endParaRPr>
          </a:p>
        </p:txBody>
      </p:sp>
    </p:spTree>
    <p:extLst>
      <p:ext uri="{BB962C8B-B14F-4D97-AF65-F5344CB8AC3E}">
        <p14:creationId xmlns:p14="http://schemas.microsoft.com/office/powerpoint/2010/main" val="18740532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8DBC0B-BAEC-C2AF-CB8F-48F6600E0345}"/>
              </a:ext>
            </a:extLst>
          </p:cNvPr>
          <p:cNvSpPr>
            <a:spLocks noGrp="1"/>
          </p:cNvSpPr>
          <p:nvPr>
            <p:ph type="dt" sz="half" idx="10"/>
          </p:nvPr>
        </p:nvSpPr>
        <p:spPr/>
        <p:txBody>
          <a:bodyPr/>
          <a:lstStyle/>
          <a:p>
            <a:fld id="{19736626-9A52-403F-BB7E-53A46E7AC265}" type="datetimeFigureOut">
              <a:rPr lang="en-GB" smtClean="0"/>
              <a:t>27/02/2026</a:t>
            </a:fld>
            <a:endParaRPr lang="en-GB"/>
          </a:p>
        </p:txBody>
      </p:sp>
      <p:sp>
        <p:nvSpPr>
          <p:cNvPr id="3" name="Footer Placeholder 2">
            <a:extLst>
              <a:ext uri="{FF2B5EF4-FFF2-40B4-BE49-F238E27FC236}">
                <a16:creationId xmlns:a16="http://schemas.microsoft.com/office/drawing/2014/main" id="{57E48019-C1C8-1E42-CD03-F2D93B7E869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2C875F5-CCFB-8CBF-1C4F-073C8FB66341}"/>
              </a:ext>
            </a:extLst>
          </p:cNvPr>
          <p:cNvSpPr>
            <a:spLocks noGrp="1"/>
          </p:cNvSpPr>
          <p:nvPr>
            <p:ph type="sldNum" sz="quarter" idx="12"/>
          </p:nvPr>
        </p:nvSpPr>
        <p:spPr/>
        <p:txBody>
          <a:bodyPr/>
          <a:lstStyle/>
          <a:p>
            <a:fld id="{696D92E8-E826-4FB1-BCBC-22658D67BDB0}" type="slidenum">
              <a:rPr lang="en-GB" smtClean="0"/>
              <a:t>‹#›</a:t>
            </a:fld>
            <a:endParaRPr lang="en-GB"/>
          </a:p>
        </p:txBody>
      </p:sp>
    </p:spTree>
    <p:extLst>
      <p:ext uri="{BB962C8B-B14F-4D97-AF65-F5344CB8AC3E}">
        <p14:creationId xmlns:p14="http://schemas.microsoft.com/office/powerpoint/2010/main" val="1387966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ext slides_blue_text only">
    <p:bg>
      <p:bgPr>
        <a:solidFill>
          <a:schemeClr val="bg2">
            <a:alpha val="26000"/>
          </a:schemeClr>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3E4D5C5-EF4D-4999-BC08-EAB0F40D9CB3}"/>
              </a:ext>
            </a:extLst>
          </p:cNvPr>
          <p:cNvSpPr>
            <a:spLocks noGrp="1"/>
          </p:cNvSpPr>
          <p:nvPr>
            <p:ph type="body" sz="quarter" idx="10" hasCustomPrompt="1"/>
          </p:nvPr>
        </p:nvSpPr>
        <p:spPr>
          <a:xfrm>
            <a:off x="456074" y="388196"/>
            <a:ext cx="9613900" cy="444500"/>
          </a:xfrm>
          <a:prstGeom prst="rect">
            <a:avLst/>
          </a:prstGeom>
        </p:spPr>
        <p:txBody>
          <a:bodyPr lIns="0" tIns="0" rIns="0" bIns="0" anchor="ctr"/>
          <a:lstStyle>
            <a:lvl1pPr marL="0" indent="0">
              <a:lnSpc>
                <a:spcPct val="100000"/>
              </a:lnSpc>
              <a:spcBef>
                <a:spcPts val="0"/>
              </a:spcBef>
              <a:buNone/>
              <a:defRPr sz="3600" b="0">
                <a:solidFill>
                  <a:schemeClr val="tx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Heading</a:t>
            </a:r>
          </a:p>
        </p:txBody>
      </p:sp>
      <p:sp>
        <p:nvSpPr>
          <p:cNvPr id="7" name="Text Placeholder 7">
            <a:extLst>
              <a:ext uri="{FF2B5EF4-FFF2-40B4-BE49-F238E27FC236}">
                <a16:creationId xmlns:a16="http://schemas.microsoft.com/office/drawing/2014/main" id="{1CE4E860-6F96-471B-8191-1052F7B0BEAE}"/>
              </a:ext>
            </a:extLst>
          </p:cNvPr>
          <p:cNvSpPr>
            <a:spLocks noGrp="1"/>
          </p:cNvSpPr>
          <p:nvPr>
            <p:ph type="body" sz="quarter" idx="11" hasCustomPrompt="1"/>
          </p:nvPr>
        </p:nvSpPr>
        <p:spPr>
          <a:xfrm>
            <a:off x="456073" y="1219384"/>
            <a:ext cx="11411289" cy="444500"/>
          </a:xfrm>
          <a:prstGeom prst="rect">
            <a:avLst/>
          </a:prstGeom>
        </p:spPr>
        <p:txBody>
          <a:bodyPr lIns="0" tIns="0" rIns="0" bIns="0" anchor="t"/>
          <a:lstStyle>
            <a:lvl1pPr marL="0" indent="0">
              <a:lnSpc>
                <a:spcPct val="100000"/>
              </a:lnSpc>
              <a:spcBef>
                <a:spcPts val="0"/>
              </a:spcBef>
              <a:buNone/>
              <a:defRPr sz="2000" b="0">
                <a:solidFill>
                  <a:schemeClr val="tx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Subheading</a:t>
            </a:r>
          </a:p>
        </p:txBody>
      </p:sp>
      <p:sp>
        <p:nvSpPr>
          <p:cNvPr id="9" name="Text Placeholder 12">
            <a:extLst>
              <a:ext uri="{FF2B5EF4-FFF2-40B4-BE49-F238E27FC236}">
                <a16:creationId xmlns:a16="http://schemas.microsoft.com/office/drawing/2014/main" id="{64CE6867-82F3-4479-960A-0887C12DF7C8}"/>
              </a:ext>
            </a:extLst>
          </p:cNvPr>
          <p:cNvSpPr>
            <a:spLocks noGrp="1"/>
          </p:cNvSpPr>
          <p:nvPr>
            <p:ph type="body" sz="quarter" idx="12" hasCustomPrompt="1"/>
          </p:nvPr>
        </p:nvSpPr>
        <p:spPr>
          <a:xfrm>
            <a:off x="455613" y="1988456"/>
            <a:ext cx="5640387" cy="4120243"/>
          </a:xfrm>
          <a:prstGeom prst="rect">
            <a:avLst/>
          </a:prstGeom>
        </p:spPr>
        <p:txBody>
          <a:bodyPr lIns="0" tIns="0" rIns="0" bIns="0"/>
          <a:lstStyle>
            <a:lvl1pPr marL="0" indent="0">
              <a:lnSpc>
                <a:spcPct val="100000"/>
              </a:lnSpc>
              <a:spcBef>
                <a:spcPts val="0"/>
              </a:spcBef>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Body copy </a:t>
            </a:r>
          </a:p>
        </p:txBody>
      </p:sp>
      <p:sp>
        <p:nvSpPr>
          <p:cNvPr id="12" name="TextBox 11">
            <a:extLst>
              <a:ext uri="{FF2B5EF4-FFF2-40B4-BE49-F238E27FC236}">
                <a16:creationId xmlns:a16="http://schemas.microsoft.com/office/drawing/2014/main" id="{9F0A793E-4B76-4DCB-B57A-0D31B3472085}"/>
              </a:ext>
            </a:extLst>
          </p:cNvPr>
          <p:cNvSpPr txBox="1"/>
          <p:nvPr userDrawn="1"/>
        </p:nvSpPr>
        <p:spPr>
          <a:xfrm>
            <a:off x="843087" y="6437412"/>
            <a:ext cx="1800000" cy="153888"/>
          </a:xfrm>
          <a:prstGeom prst="rect">
            <a:avLst/>
          </a:prstGeom>
          <a:noFill/>
        </p:spPr>
        <p:txBody>
          <a:bodyPr wrap="square" lIns="0" tIns="0" rIns="0" bIns="0" anchor="b">
            <a:spAutoFit/>
          </a:bodyPr>
          <a:lstStyle/>
          <a:p>
            <a:r>
              <a:rPr lang="en-US" sz="1000">
                <a:solidFill>
                  <a:schemeClr val="tx1"/>
                </a:solidFill>
                <a:latin typeface="+mn-lt"/>
                <a:ea typeface="Nokia Pure Text Light" panose="020B0304040602060303" pitchFamily="34" charset="0"/>
                <a:cs typeface="Nokia Pure Text Light" panose="020B0304040602060303" pitchFamily="34" charset="0"/>
              </a:rPr>
              <a:t>© 2025 Doctor Care Anywhere</a:t>
            </a:r>
          </a:p>
        </p:txBody>
      </p:sp>
      <p:sp>
        <p:nvSpPr>
          <p:cNvPr id="14" name="Slide Number Placeholder 5">
            <a:extLst>
              <a:ext uri="{FF2B5EF4-FFF2-40B4-BE49-F238E27FC236}">
                <a16:creationId xmlns:a16="http://schemas.microsoft.com/office/drawing/2014/main" id="{64C15787-EFBD-4BAC-BABD-BA9CA4DDF754}"/>
              </a:ext>
            </a:extLst>
          </p:cNvPr>
          <p:cNvSpPr txBox="1">
            <a:spLocks/>
          </p:cNvSpPr>
          <p:nvPr userDrawn="1"/>
        </p:nvSpPr>
        <p:spPr>
          <a:xfrm>
            <a:off x="455613" y="6437575"/>
            <a:ext cx="252000" cy="153888"/>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00" smtClean="0">
                <a:solidFill>
                  <a:schemeClr val="tx1"/>
                </a:solidFill>
                <a:latin typeface="+mn-lt"/>
                <a:ea typeface="Nokia Pure Text Light" panose="020B0304040602060303" pitchFamily="34" charset="0"/>
                <a:cs typeface="Nokia Pure Text Light" panose="020B0304040602060303" pitchFamily="34" charset="0"/>
              </a:rPr>
              <a:pPr>
                <a:defRPr/>
              </a:pPr>
              <a:t>‹#›</a:t>
            </a:fld>
            <a:endParaRPr lang="en-US" sz="1100">
              <a:solidFill>
                <a:schemeClr val="tx1"/>
              </a:solidFill>
              <a:latin typeface="+mn-lt"/>
              <a:ea typeface="Nokia Pure Text Light" panose="020B0304040602060303" pitchFamily="34" charset="0"/>
              <a:cs typeface="Nokia Pure Text Light" panose="020B0304040602060303" pitchFamily="34" charset="0"/>
            </a:endParaRPr>
          </a:p>
        </p:txBody>
      </p:sp>
      <p:pic>
        <p:nvPicPr>
          <p:cNvPr id="2" name="Graphic 1">
            <a:extLst>
              <a:ext uri="{FF2B5EF4-FFF2-40B4-BE49-F238E27FC236}">
                <a16:creationId xmlns:a16="http://schemas.microsoft.com/office/drawing/2014/main" id="{EB5E1342-AAA0-D206-003F-BDC4270BEB5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54732" y="198802"/>
            <a:ext cx="1515241" cy="490134"/>
          </a:xfrm>
          <a:prstGeom prst="rect">
            <a:avLst/>
          </a:prstGeom>
        </p:spPr>
      </p:pic>
    </p:spTree>
    <p:extLst>
      <p:ext uri="{BB962C8B-B14F-4D97-AF65-F5344CB8AC3E}">
        <p14:creationId xmlns:p14="http://schemas.microsoft.com/office/powerpoint/2010/main" val="4085730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ext slides_blue_text only">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3491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ext slides_blue_text only">
    <p:bg>
      <p:bgPr>
        <a:solidFill>
          <a:schemeClr val="accent3"/>
        </a:solidFill>
        <a:effectLst/>
      </p:bgPr>
    </p:bg>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13E118F5-988A-49B9-B831-5710FE665EA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31932" y="0"/>
            <a:ext cx="7760068" cy="6858000"/>
          </a:xfrm>
          <a:prstGeom prst="rect">
            <a:avLst/>
          </a:prstGeom>
        </p:spPr>
      </p:pic>
      <p:sp>
        <p:nvSpPr>
          <p:cNvPr id="11" name="TextBox 10">
            <a:extLst>
              <a:ext uri="{FF2B5EF4-FFF2-40B4-BE49-F238E27FC236}">
                <a16:creationId xmlns:a16="http://schemas.microsoft.com/office/drawing/2014/main" id="{FC2F7E43-C87F-4038-8406-1D6F0D6AA393}"/>
              </a:ext>
            </a:extLst>
          </p:cNvPr>
          <p:cNvSpPr txBox="1"/>
          <p:nvPr userDrawn="1"/>
        </p:nvSpPr>
        <p:spPr>
          <a:xfrm>
            <a:off x="843087" y="6437412"/>
            <a:ext cx="1800000" cy="153888"/>
          </a:xfrm>
          <a:prstGeom prst="rect">
            <a:avLst/>
          </a:prstGeom>
          <a:noFill/>
        </p:spPr>
        <p:txBody>
          <a:bodyPr wrap="square" lIns="0" tIns="0" rIns="0" bIns="0" anchor="b">
            <a:spAutoFit/>
          </a:bodyPr>
          <a:lstStyle/>
          <a:p>
            <a:r>
              <a:rPr lang="en-US" sz="1000">
                <a:solidFill>
                  <a:schemeClr val="tx1"/>
                </a:solidFill>
                <a:latin typeface="+mn-lt"/>
                <a:ea typeface="Nokia Pure Text Light" panose="020B0304040602060303" pitchFamily="34" charset="0"/>
                <a:cs typeface="Nokia Pure Text Light" panose="020B0304040602060303" pitchFamily="34" charset="0"/>
              </a:rPr>
              <a:t>© 2024 Doctor Care Anywhere</a:t>
            </a:r>
          </a:p>
        </p:txBody>
      </p:sp>
      <p:sp>
        <p:nvSpPr>
          <p:cNvPr id="12" name="Slide Number Placeholder 5">
            <a:extLst>
              <a:ext uri="{FF2B5EF4-FFF2-40B4-BE49-F238E27FC236}">
                <a16:creationId xmlns:a16="http://schemas.microsoft.com/office/drawing/2014/main" id="{2AC56BB7-67BE-48A3-9535-D1478A785AF6}"/>
              </a:ext>
            </a:extLst>
          </p:cNvPr>
          <p:cNvSpPr txBox="1">
            <a:spLocks/>
          </p:cNvSpPr>
          <p:nvPr userDrawn="1"/>
        </p:nvSpPr>
        <p:spPr>
          <a:xfrm>
            <a:off x="455613" y="6437575"/>
            <a:ext cx="252000" cy="153888"/>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00" smtClean="0">
                <a:solidFill>
                  <a:schemeClr val="tx1"/>
                </a:solidFill>
                <a:latin typeface="+mn-lt"/>
                <a:ea typeface="Nokia Pure Text Light" panose="020B0304040602060303" pitchFamily="34" charset="0"/>
                <a:cs typeface="Nokia Pure Text Light" panose="020B0304040602060303" pitchFamily="34" charset="0"/>
              </a:rPr>
              <a:pPr>
                <a:defRPr/>
              </a:pPr>
              <a:t>‹#›</a:t>
            </a:fld>
            <a:endParaRPr lang="en-US" sz="1100">
              <a:solidFill>
                <a:schemeClr val="tx1"/>
              </a:solidFill>
              <a:latin typeface="+mn-lt"/>
              <a:ea typeface="Nokia Pure Text Light" panose="020B0304040602060303" pitchFamily="34" charset="0"/>
              <a:cs typeface="Nokia Pure Text Light" panose="020B0304040602060303" pitchFamily="34" charset="0"/>
            </a:endParaRPr>
          </a:p>
        </p:txBody>
      </p:sp>
      <p:sp>
        <p:nvSpPr>
          <p:cNvPr id="9" name="Text Placeholder 7">
            <a:extLst>
              <a:ext uri="{FF2B5EF4-FFF2-40B4-BE49-F238E27FC236}">
                <a16:creationId xmlns:a16="http://schemas.microsoft.com/office/drawing/2014/main" id="{3014AE5F-B563-4E7D-9CCB-ABD5C0804941}"/>
              </a:ext>
            </a:extLst>
          </p:cNvPr>
          <p:cNvSpPr>
            <a:spLocks noGrp="1"/>
          </p:cNvSpPr>
          <p:nvPr>
            <p:ph type="body" sz="quarter" idx="12" hasCustomPrompt="1"/>
          </p:nvPr>
        </p:nvSpPr>
        <p:spPr>
          <a:xfrm>
            <a:off x="455613" y="2616200"/>
            <a:ext cx="3975100" cy="679450"/>
          </a:xfrm>
          <a:prstGeom prst="rect">
            <a:avLst/>
          </a:prstGeom>
        </p:spPr>
        <p:txBody>
          <a:bodyPr lIns="0" tIns="0" rIns="0" bIns="0" anchor="ctr"/>
          <a:lstStyle>
            <a:lvl1pPr marL="0" indent="0">
              <a:lnSpc>
                <a:spcPct val="100000"/>
              </a:lnSpc>
              <a:spcBef>
                <a:spcPts val="0"/>
              </a:spcBef>
              <a:buNone/>
              <a:defRPr sz="4000" b="1">
                <a:solidFill>
                  <a:schemeClr val="accent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Heading</a:t>
            </a:r>
          </a:p>
        </p:txBody>
      </p:sp>
      <p:sp>
        <p:nvSpPr>
          <p:cNvPr id="14" name="Text Placeholder 7">
            <a:extLst>
              <a:ext uri="{FF2B5EF4-FFF2-40B4-BE49-F238E27FC236}">
                <a16:creationId xmlns:a16="http://schemas.microsoft.com/office/drawing/2014/main" id="{9F8CEEEC-9C9A-4287-A85F-CA713B8D0781}"/>
              </a:ext>
            </a:extLst>
          </p:cNvPr>
          <p:cNvSpPr>
            <a:spLocks noGrp="1"/>
          </p:cNvSpPr>
          <p:nvPr>
            <p:ph type="body" sz="quarter" idx="13" hasCustomPrompt="1"/>
          </p:nvPr>
        </p:nvSpPr>
        <p:spPr>
          <a:xfrm>
            <a:off x="455613" y="3308350"/>
            <a:ext cx="3975100" cy="679450"/>
          </a:xfrm>
          <a:prstGeom prst="rect">
            <a:avLst/>
          </a:prstGeom>
        </p:spPr>
        <p:txBody>
          <a:bodyPr lIns="0" tIns="0" rIns="0" bIns="0" anchor="ctr"/>
          <a:lstStyle>
            <a:lvl1pPr marL="0" indent="0">
              <a:lnSpc>
                <a:spcPct val="100000"/>
              </a:lnSpc>
              <a:spcBef>
                <a:spcPts val="0"/>
              </a:spcBef>
              <a:buNone/>
              <a:defRPr sz="3200" b="0">
                <a:solidFill>
                  <a:schemeClr val="accent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Subheading</a:t>
            </a:r>
          </a:p>
        </p:txBody>
      </p:sp>
      <p:pic>
        <p:nvPicPr>
          <p:cNvPr id="10" name="Picture 9" descr="A picture containing drawing&#10;&#10;Description automatically generated">
            <a:extLst>
              <a:ext uri="{FF2B5EF4-FFF2-40B4-BE49-F238E27FC236}">
                <a16:creationId xmlns:a16="http://schemas.microsoft.com/office/drawing/2014/main" id="{D90948BF-9301-43C5-97F5-2606D7D604B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282017" y="315712"/>
            <a:ext cx="1585228" cy="414000"/>
          </a:xfrm>
          <a:prstGeom prst="rect">
            <a:avLst/>
          </a:prstGeom>
        </p:spPr>
      </p:pic>
    </p:spTree>
    <p:extLst>
      <p:ext uri="{BB962C8B-B14F-4D97-AF65-F5344CB8AC3E}">
        <p14:creationId xmlns:p14="http://schemas.microsoft.com/office/powerpoint/2010/main" val="1257067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6_Text slides_blue_text only">
    <p:bg>
      <p:bgPr>
        <a:solidFill>
          <a:schemeClr val="accent1"/>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205950B0-33F7-4C3F-8BBD-C17EE1FF35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755" y="526968"/>
            <a:ext cx="5334163" cy="5334163"/>
          </a:xfrm>
          <a:prstGeom prst="rect">
            <a:avLst/>
          </a:prstGeom>
        </p:spPr>
      </p:pic>
      <p:sp>
        <p:nvSpPr>
          <p:cNvPr id="8" name="Text Placeholder 7">
            <a:extLst>
              <a:ext uri="{FF2B5EF4-FFF2-40B4-BE49-F238E27FC236}">
                <a16:creationId xmlns:a16="http://schemas.microsoft.com/office/drawing/2014/main" id="{B3E4D5C5-EF4D-4999-BC08-EAB0F40D9CB3}"/>
              </a:ext>
            </a:extLst>
          </p:cNvPr>
          <p:cNvSpPr>
            <a:spLocks noGrp="1"/>
          </p:cNvSpPr>
          <p:nvPr>
            <p:ph type="body" sz="quarter" idx="10" hasCustomPrompt="1"/>
          </p:nvPr>
        </p:nvSpPr>
        <p:spPr>
          <a:xfrm>
            <a:off x="5837244" y="2514600"/>
            <a:ext cx="5033955" cy="679450"/>
          </a:xfrm>
          <a:prstGeom prst="rect">
            <a:avLst/>
          </a:prstGeom>
        </p:spPr>
        <p:txBody>
          <a:bodyPr lIns="0" tIns="0" rIns="0" bIns="0" anchor="ctr"/>
          <a:lstStyle>
            <a:lvl1pPr marL="0" indent="0">
              <a:lnSpc>
                <a:spcPct val="100000"/>
              </a:lnSpc>
              <a:spcBef>
                <a:spcPts val="0"/>
              </a:spcBef>
              <a:buNone/>
              <a:defRPr sz="4000" b="1">
                <a:solidFill>
                  <a:schemeClr val="bg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Heading</a:t>
            </a:r>
          </a:p>
        </p:txBody>
      </p:sp>
      <p:sp>
        <p:nvSpPr>
          <p:cNvPr id="10" name="Text Placeholder 7">
            <a:extLst>
              <a:ext uri="{FF2B5EF4-FFF2-40B4-BE49-F238E27FC236}">
                <a16:creationId xmlns:a16="http://schemas.microsoft.com/office/drawing/2014/main" id="{EE035CC4-F664-4178-8B76-2F3CB531DCBA}"/>
              </a:ext>
            </a:extLst>
          </p:cNvPr>
          <p:cNvSpPr>
            <a:spLocks noGrp="1"/>
          </p:cNvSpPr>
          <p:nvPr>
            <p:ph type="body" sz="quarter" idx="11" hasCustomPrompt="1"/>
          </p:nvPr>
        </p:nvSpPr>
        <p:spPr>
          <a:xfrm>
            <a:off x="5837244" y="3206750"/>
            <a:ext cx="5033955" cy="679450"/>
          </a:xfrm>
          <a:prstGeom prst="rect">
            <a:avLst/>
          </a:prstGeom>
        </p:spPr>
        <p:txBody>
          <a:bodyPr lIns="0" tIns="0" rIns="0" bIns="0" anchor="ctr"/>
          <a:lstStyle>
            <a:lvl1pPr marL="0" indent="0">
              <a:lnSpc>
                <a:spcPct val="100000"/>
              </a:lnSpc>
              <a:spcBef>
                <a:spcPts val="0"/>
              </a:spcBef>
              <a:buNone/>
              <a:defRPr sz="3200" b="0">
                <a:solidFill>
                  <a:schemeClr val="bg1"/>
                </a:solidFill>
              </a:defRPr>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a:t>Subheading</a:t>
            </a:r>
          </a:p>
        </p:txBody>
      </p:sp>
      <p:sp>
        <p:nvSpPr>
          <p:cNvPr id="11" name="TextBox 10">
            <a:extLst>
              <a:ext uri="{FF2B5EF4-FFF2-40B4-BE49-F238E27FC236}">
                <a16:creationId xmlns:a16="http://schemas.microsoft.com/office/drawing/2014/main" id="{FC2F7E43-C87F-4038-8406-1D6F0D6AA393}"/>
              </a:ext>
            </a:extLst>
          </p:cNvPr>
          <p:cNvSpPr txBox="1"/>
          <p:nvPr userDrawn="1"/>
        </p:nvSpPr>
        <p:spPr>
          <a:xfrm>
            <a:off x="843087" y="6437412"/>
            <a:ext cx="1800000" cy="153888"/>
          </a:xfrm>
          <a:prstGeom prst="rect">
            <a:avLst/>
          </a:prstGeom>
          <a:noFill/>
        </p:spPr>
        <p:txBody>
          <a:bodyPr wrap="square" lIns="0" tIns="0" rIns="0" bIns="0" anchor="b">
            <a:spAutoFit/>
          </a:bodyPr>
          <a:lstStyle/>
          <a:p>
            <a:r>
              <a:rPr lang="en-US" sz="1000">
                <a:solidFill>
                  <a:schemeClr val="bg1"/>
                </a:solidFill>
                <a:latin typeface="+mn-lt"/>
                <a:ea typeface="Nokia Pure Text Light" panose="020B0304040602060303" pitchFamily="34" charset="0"/>
                <a:cs typeface="Nokia Pure Text Light" panose="020B0304040602060303" pitchFamily="34" charset="0"/>
              </a:rPr>
              <a:t>© 2024 Doctor Care Anywhere</a:t>
            </a:r>
          </a:p>
        </p:txBody>
      </p:sp>
      <p:sp>
        <p:nvSpPr>
          <p:cNvPr id="12" name="Slide Number Placeholder 5">
            <a:extLst>
              <a:ext uri="{FF2B5EF4-FFF2-40B4-BE49-F238E27FC236}">
                <a16:creationId xmlns:a16="http://schemas.microsoft.com/office/drawing/2014/main" id="{2AC56BB7-67BE-48A3-9535-D1478A785AF6}"/>
              </a:ext>
            </a:extLst>
          </p:cNvPr>
          <p:cNvSpPr txBox="1">
            <a:spLocks/>
          </p:cNvSpPr>
          <p:nvPr userDrawn="1"/>
        </p:nvSpPr>
        <p:spPr>
          <a:xfrm>
            <a:off x="455613" y="6437575"/>
            <a:ext cx="252000" cy="153888"/>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00" smtClean="0">
                <a:solidFill>
                  <a:schemeClr val="bg1"/>
                </a:solidFill>
                <a:latin typeface="+mn-lt"/>
                <a:ea typeface="Nokia Pure Text Light" panose="020B0304040602060303" pitchFamily="34" charset="0"/>
                <a:cs typeface="Nokia Pure Text Light" panose="020B0304040602060303" pitchFamily="34" charset="0"/>
              </a:rPr>
              <a:pPr>
                <a:defRPr/>
              </a:pPr>
              <a:t>‹#›</a:t>
            </a:fld>
            <a:endParaRPr lang="en-US" sz="1100">
              <a:solidFill>
                <a:schemeClr val="bg1"/>
              </a:solidFill>
              <a:latin typeface="+mn-lt"/>
              <a:ea typeface="Nokia Pure Text Light" panose="020B0304040602060303" pitchFamily="34" charset="0"/>
              <a:cs typeface="Nokia Pure Text Light" panose="020B0304040602060303"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89229F28-C052-47B7-A30C-10A0DCE7939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282017" y="315712"/>
            <a:ext cx="1585228" cy="414000"/>
          </a:xfrm>
          <a:prstGeom prst="rect">
            <a:avLst/>
          </a:prstGeom>
        </p:spPr>
      </p:pic>
    </p:spTree>
    <p:extLst>
      <p:ext uri="{BB962C8B-B14F-4D97-AF65-F5344CB8AC3E}">
        <p14:creationId xmlns:p14="http://schemas.microsoft.com/office/powerpoint/2010/main" val="1778181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theme" Target="../theme/theme2.xml"/><Relationship Id="rId1"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theme" Target="../theme/theme3.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2147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1" r:id="rId10"/>
    <p:sldLayoutId id="2147483672" r:id="rId11"/>
    <p:sldLayoutId id="214748372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8" r:id="rId23"/>
    <p:sldLayoutId id="2147483711" r:id="rId2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FF4DCF41-2D7E-4475-8577-D9A16BC281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18206" y="2666772"/>
            <a:ext cx="4355589" cy="1524459"/>
          </a:xfrm>
          <a:prstGeom prst="rect">
            <a:avLst/>
          </a:prstGeom>
        </p:spPr>
      </p:pic>
    </p:spTree>
    <p:extLst>
      <p:ext uri="{BB962C8B-B14F-4D97-AF65-F5344CB8AC3E}">
        <p14:creationId xmlns:p14="http://schemas.microsoft.com/office/powerpoint/2010/main" val="4262620899"/>
      </p:ext>
    </p:extLst>
  </p:cSld>
  <p:clrMap bg1="lt1" tx1="dk1" bg2="lt2" tx2="dk2" accent1="accent1" accent2="accent2" accent3="accent3" accent4="accent4" accent5="accent5" accent6="accent6" hlink="hlink" folHlink="folHlink"/>
  <p:sldLayoutIdLst>
    <p:sldLayoutId id="2147483676" r:id="rId1"/>
  </p:sldLayoutIdLst>
  <p:hf hdr="0" ftr="0" dt="0"/>
  <p:txStyles>
    <p:titleStyle>
      <a:lvl1pPr algn="l" defTabSz="609585" rtl="0" eaLnBrk="1" latinLnBrk="0" hangingPunct="1">
        <a:lnSpc>
          <a:spcPct val="90000"/>
        </a:lnSpc>
        <a:spcBef>
          <a:spcPct val="0"/>
        </a:spcBef>
        <a:buNone/>
        <a:defRPr sz="2934" kern="1200">
          <a:solidFill>
            <a:schemeClr val="tx1"/>
          </a:solidFill>
          <a:latin typeface="+mj-lt"/>
          <a:ea typeface="+mj-ea"/>
          <a:cs typeface="+mj-cs"/>
        </a:defRPr>
      </a:lvl1pPr>
    </p:titleStyle>
    <p:bodyStyle>
      <a:lvl1pPr marL="152396" indent="-152396" algn="l" defTabSz="609585" rtl="0" eaLnBrk="1" latinLnBrk="0" hangingPunct="1">
        <a:lnSpc>
          <a:spcPct val="90000"/>
        </a:lnSpc>
        <a:spcBef>
          <a:spcPts val="667"/>
        </a:spcBef>
        <a:buFont typeface="Arial" panose="020B0604020202020204" pitchFamily="34" charset="0"/>
        <a:buChar char="•"/>
        <a:defRPr sz="1867" kern="1200">
          <a:solidFill>
            <a:schemeClr val="tx1"/>
          </a:solidFill>
          <a:latin typeface="+mn-lt"/>
          <a:ea typeface="+mn-ea"/>
          <a:cs typeface="+mn-cs"/>
        </a:defRPr>
      </a:lvl1pPr>
      <a:lvl2pPr marL="457189" indent="-152396" algn="l" defTabSz="609585" rtl="0" eaLnBrk="1" latinLnBrk="0" hangingPunct="1">
        <a:lnSpc>
          <a:spcPct val="90000"/>
        </a:lnSpc>
        <a:spcBef>
          <a:spcPts val="334"/>
        </a:spcBef>
        <a:buFont typeface="Arial" panose="020B0604020202020204" pitchFamily="34" charset="0"/>
        <a:buChar char="•"/>
        <a:defRPr sz="1600" kern="1200">
          <a:solidFill>
            <a:schemeClr val="tx1"/>
          </a:solidFill>
          <a:latin typeface="+mn-lt"/>
          <a:ea typeface="+mn-ea"/>
          <a:cs typeface="+mn-cs"/>
        </a:defRPr>
      </a:lvl2pPr>
      <a:lvl3pPr marL="761981" indent="-152396" algn="l" defTabSz="609585" rtl="0" eaLnBrk="1" latinLnBrk="0" hangingPunct="1">
        <a:lnSpc>
          <a:spcPct val="90000"/>
        </a:lnSpc>
        <a:spcBef>
          <a:spcPts val="334"/>
        </a:spcBef>
        <a:buFont typeface="Arial" panose="020B0604020202020204" pitchFamily="34" charset="0"/>
        <a:buChar char="•"/>
        <a:defRPr sz="1334" kern="1200">
          <a:solidFill>
            <a:schemeClr val="tx1"/>
          </a:solidFill>
          <a:latin typeface="+mn-lt"/>
          <a:ea typeface="+mn-ea"/>
          <a:cs typeface="+mn-cs"/>
        </a:defRPr>
      </a:lvl3pPr>
      <a:lvl4pPr marL="1066774" indent="-152396" algn="l" defTabSz="609585" rtl="0" eaLnBrk="1" latinLnBrk="0" hangingPunct="1">
        <a:lnSpc>
          <a:spcPct val="90000"/>
        </a:lnSpc>
        <a:spcBef>
          <a:spcPts val="334"/>
        </a:spcBef>
        <a:buFont typeface="Arial" panose="020B0604020202020204" pitchFamily="34" charset="0"/>
        <a:buChar char="•"/>
        <a:defRPr sz="1200" kern="1200">
          <a:solidFill>
            <a:schemeClr val="tx1"/>
          </a:solidFill>
          <a:latin typeface="+mn-lt"/>
          <a:ea typeface="+mn-ea"/>
          <a:cs typeface="+mn-cs"/>
        </a:defRPr>
      </a:lvl4pPr>
      <a:lvl5pPr marL="1371566" indent="-152396" algn="l" defTabSz="609585" rtl="0" eaLnBrk="1" latinLnBrk="0" hangingPunct="1">
        <a:lnSpc>
          <a:spcPct val="90000"/>
        </a:lnSpc>
        <a:spcBef>
          <a:spcPts val="334"/>
        </a:spcBef>
        <a:buFont typeface="Arial" panose="020B0604020202020204" pitchFamily="34" charset="0"/>
        <a:buChar char="•"/>
        <a:defRPr sz="1200" kern="1200">
          <a:solidFill>
            <a:schemeClr val="tx1"/>
          </a:solidFill>
          <a:latin typeface="+mn-lt"/>
          <a:ea typeface="+mn-ea"/>
          <a:cs typeface="+mn-cs"/>
        </a:defRPr>
      </a:lvl5pPr>
      <a:lvl6pPr marL="1676358" indent="-152396" algn="l" defTabSz="609585" rtl="0" eaLnBrk="1" latinLnBrk="0" hangingPunct="1">
        <a:lnSpc>
          <a:spcPct val="90000"/>
        </a:lnSpc>
        <a:spcBef>
          <a:spcPts val="334"/>
        </a:spcBef>
        <a:buFont typeface="Arial" panose="020B0604020202020204" pitchFamily="34" charset="0"/>
        <a:buChar char="•"/>
        <a:defRPr sz="1200" kern="1200">
          <a:solidFill>
            <a:schemeClr val="tx1"/>
          </a:solidFill>
          <a:latin typeface="+mn-lt"/>
          <a:ea typeface="+mn-ea"/>
          <a:cs typeface="+mn-cs"/>
        </a:defRPr>
      </a:lvl6pPr>
      <a:lvl7pPr marL="1981151" indent="-152396" algn="l" defTabSz="609585" rtl="0" eaLnBrk="1" latinLnBrk="0" hangingPunct="1">
        <a:lnSpc>
          <a:spcPct val="90000"/>
        </a:lnSpc>
        <a:spcBef>
          <a:spcPts val="334"/>
        </a:spcBef>
        <a:buFont typeface="Arial" panose="020B0604020202020204" pitchFamily="34" charset="0"/>
        <a:buChar char="•"/>
        <a:defRPr sz="1200" kern="1200">
          <a:solidFill>
            <a:schemeClr val="tx1"/>
          </a:solidFill>
          <a:latin typeface="+mn-lt"/>
          <a:ea typeface="+mn-ea"/>
          <a:cs typeface="+mn-cs"/>
        </a:defRPr>
      </a:lvl7pPr>
      <a:lvl8pPr marL="2285943" indent="-152396" algn="l" defTabSz="609585" rtl="0" eaLnBrk="1" latinLnBrk="0" hangingPunct="1">
        <a:lnSpc>
          <a:spcPct val="90000"/>
        </a:lnSpc>
        <a:spcBef>
          <a:spcPts val="334"/>
        </a:spcBef>
        <a:buFont typeface="Arial" panose="020B0604020202020204" pitchFamily="34" charset="0"/>
        <a:buChar char="•"/>
        <a:defRPr sz="1200" kern="1200">
          <a:solidFill>
            <a:schemeClr val="tx1"/>
          </a:solidFill>
          <a:latin typeface="+mn-lt"/>
          <a:ea typeface="+mn-ea"/>
          <a:cs typeface="+mn-cs"/>
        </a:defRPr>
      </a:lvl8pPr>
      <a:lvl9pPr marL="2590735" indent="-152396" algn="l" defTabSz="609585" rtl="0" eaLnBrk="1" latinLnBrk="0" hangingPunct="1">
        <a:lnSpc>
          <a:spcPct val="90000"/>
        </a:lnSpc>
        <a:spcBef>
          <a:spcPts val="334"/>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09585" rtl="0" eaLnBrk="1" latinLnBrk="0" hangingPunct="1">
        <a:defRPr sz="1200" kern="1200">
          <a:solidFill>
            <a:schemeClr val="tx1"/>
          </a:solidFill>
          <a:latin typeface="+mn-lt"/>
          <a:ea typeface="+mn-ea"/>
          <a:cs typeface="+mn-cs"/>
        </a:defRPr>
      </a:lvl1pPr>
      <a:lvl2pPr marL="304793" algn="l" defTabSz="609585" rtl="0" eaLnBrk="1" latinLnBrk="0" hangingPunct="1">
        <a:defRPr sz="1200" kern="1200">
          <a:solidFill>
            <a:schemeClr val="tx1"/>
          </a:solidFill>
          <a:latin typeface="+mn-lt"/>
          <a:ea typeface="+mn-ea"/>
          <a:cs typeface="+mn-cs"/>
        </a:defRPr>
      </a:lvl2pPr>
      <a:lvl3pPr marL="609585" algn="l" defTabSz="609585" rtl="0" eaLnBrk="1" latinLnBrk="0" hangingPunct="1">
        <a:defRPr sz="1200" kern="1200">
          <a:solidFill>
            <a:schemeClr val="tx1"/>
          </a:solidFill>
          <a:latin typeface="+mn-lt"/>
          <a:ea typeface="+mn-ea"/>
          <a:cs typeface="+mn-cs"/>
        </a:defRPr>
      </a:lvl3pPr>
      <a:lvl4pPr marL="914377" algn="l" defTabSz="609585" rtl="0" eaLnBrk="1" latinLnBrk="0" hangingPunct="1">
        <a:defRPr sz="1200" kern="1200">
          <a:solidFill>
            <a:schemeClr val="tx1"/>
          </a:solidFill>
          <a:latin typeface="+mn-lt"/>
          <a:ea typeface="+mn-ea"/>
          <a:cs typeface="+mn-cs"/>
        </a:defRPr>
      </a:lvl4pPr>
      <a:lvl5pPr marL="1219170" algn="l" defTabSz="609585" rtl="0" eaLnBrk="1" latinLnBrk="0" hangingPunct="1">
        <a:defRPr sz="1200" kern="1200">
          <a:solidFill>
            <a:schemeClr val="tx1"/>
          </a:solidFill>
          <a:latin typeface="+mn-lt"/>
          <a:ea typeface="+mn-ea"/>
          <a:cs typeface="+mn-cs"/>
        </a:defRPr>
      </a:lvl5pPr>
      <a:lvl6pPr marL="1523962" algn="l" defTabSz="609585" rtl="0" eaLnBrk="1" latinLnBrk="0" hangingPunct="1">
        <a:defRPr sz="1200" kern="1200">
          <a:solidFill>
            <a:schemeClr val="tx1"/>
          </a:solidFill>
          <a:latin typeface="+mn-lt"/>
          <a:ea typeface="+mn-ea"/>
          <a:cs typeface="+mn-cs"/>
        </a:defRPr>
      </a:lvl6pPr>
      <a:lvl7pPr marL="1828755" algn="l" defTabSz="609585" rtl="0" eaLnBrk="1" latinLnBrk="0" hangingPunct="1">
        <a:defRPr sz="1200" kern="1200">
          <a:solidFill>
            <a:schemeClr val="tx1"/>
          </a:solidFill>
          <a:latin typeface="+mn-lt"/>
          <a:ea typeface="+mn-ea"/>
          <a:cs typeface="+mn-cs"/>
        </a:defRPr>
      </a:lvl7pPr>
      <a:lvl8pPr marL="2133547" algn="l" defTabSz="609585" rtl="0" eaLnBrk="1" latinLnBrk="0" hangingPunct="1">
        <a:defRPr sz="1200" kern="1200">
          <a:solidFill>
            <a:schemeClr val="tx1"/>
          </a:solidFill>
          <a:latin typeface="+mn-lt"/>
          <a:ea typeface="+mn-ea"/>
          <a:cs typeface="+mn-cs"/>
        </a:defRPr>
      </a:lvl8pPr>
      <a:lvl9pPr marL="2438339" algn="l" defTabSz="609585"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68667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836146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 Id="rId9"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jpe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image" Target="../media/image80.png"/></Relationships>
</file>

<file path=ppt/slides/_rels/slide11.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emf"/></Relationships>
</file>

<file path=ppt/slides/_rels/slide12.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4.emf"/></Relationships>
</file>

<file path=ppt/slides/_rels/slide1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90.png"/><Relationship Id="rId4" Type="http://schemas.openxmlformats.org/officeDocument/2006/relationships/image" Target="../media/image84.emf"/></Relationships>
</file>

<file path=ppt/slides/_rels/slide1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jpeg"/></Relationships>
</file>

<file path=ppt/slides/_rels/slide1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97.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svg"/><Relationship Id="rId9" Type="http://schemas.openxmlformats.org/officeDocument/2006/relationships/image" Target="../media/image36.jpg"/></Relationships>
</file>

<file path=ppt/slides/_rels/slide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45.xml"/><Relationship Id="rId6" Type="http://schemas.openxmlformats.org/officeDocument/2006/relationships/image" Target="../media/image41.jpg"/><Relationship Id="rId5" Type="http://schemas.openxmlformats.org/officeDocument/2006/relationships/image" Target="../media/image2.sv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svg"/><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hyperlink" Target="https://www.youtube.com/watch?v=FXwNk2FZlnE"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18" Type="http://schemas.openxmlformats.org/officeDocument/2006/relationships/image" Target="../media/image64.png"/><Relationship Id="rId3" Type="http://schemas.openxmlformats.org/officeDocument/2006/relationships/image" Target="../media/image49.png"/><Relationship Id="rId21" Type="http://schemas.openxmlformats.org/officeDocument/2006/relationships/image" Target="../media/image67.svg"/><Relationship Id="rId7" Type="http://schemas.openxmlformats.org/officeDocument/2006/relationships/image" Target="../media/image53.svg"/><Relationship Id="rId12" Type="http://schemas.openxmlformats.org/officeDocument/2006/relationships/image" Target="../media/image58.png"/><Relationship Id="rId17" Type="http://schemas.openxmlformats.org/officeDocument/2006/relationships/image" Target="../media/image63.svg"/><Relationship Id="rId2" Type="http://schemas.openxmlformats.org/officeDocument/2006/relationships/notesSlide" Target="../notesSlides/notesSlide4.xml"/><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svg"/><Relationship Id="rId24" Type="http://schemas.openxmlformats.org/officeDocument/2006/relationships/image" Target="../media/image70.png"/><Relationship Id="rId5" Type="http://schemas.openxmlformats.org/officeDocument/2006/relationships/image" Target="../media/image51.jpeg"/><Relationship Id="rId15" Type="http://schemas.openxmlformats.org/officeDocument/2006/relationships/image" Target="../media/image61.svg"/><Relationship Id="rId23" Type="http://schemas.openxmlformats.org/officeDocument/2006/relationships/image" Target="../media/image69.svg"/><Relationship Id="rId10" Type="http://schemas.openxmlformats.org/officeDocument/2006/relationships/image" Target="../media/image56.png"/><Relationship Id="rId19" Type="http://schemas.openxmlformats.org/officeDocument/2006/relationships/image" Target="../media/image65.svg"/><Relationship Id="rId4" Type="http://schemas.openxmlformats.org/officeDocument/2006/relationships/image" Target="../media/image50.png"/><Relationship Id="rId9" Type="http://schemas.openxmlformats.org/officeDocument/2006/relationships/image" Target="../media/image55.svg"/><Relationship Id="rId14" Type="http://schemas.openxmlformats.org/officeDocument/2006/relationships/image" Target="../media/image60.png"/><Relationship Id="rId22" Type="http://schemas.openxmlformats.org/officeDocument/2006/relationships/image" Target="../media/image68.png"/></Relationships>
</file>

<file path=ppt/slides/_rels/slide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slideLayout" Target="../slideLayouts/slideLayout2.xml"/><Relationship Id="rId7" Type="http://schemas.openxmlformats.org/officeDocument/2006/relationships/image" Target="../media/image7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1.svg"/><Relationship Id="rId5" Type="http://schemas.openxmlformats.org/officeDocument/2006/relationships/image" Target="../media/image39.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50.png"/><Relationship Id="rId7" Type="http://schemas.openxmlformats.org/officeDocument/2006/relationships/image" Target="../media/image77.jpeg"/><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26C4802-DECF-F1ED-87E1-4677A72B4A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977756">
            <a:off x="6371574" y="-3134706"/>
            <a:ext cx="6802152" cy="7062344"/>
          </a:xfrm>
          <a:prstGeom prst="rect">
            <a:avLst/>
          </a:prstGeom>
        </p:spPr>
      </p:pic>
      <p:pic>
        <p:nvPicPr>
          <p:cNvPr id="11" name="Graphic 10">
            <a:extLst>
              <a:ext uri="{FF2B5EF4-FFF2-40B4-BE49-F238E27FC236}">
                <a16:creationId xmlns:a16="http://schemas.microsoft.com/office/drawing/2014/main" id="{8DF4E433-BF94-E98B-E054-98DB1D9800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7267221">
            <a:off x="8372095" y="2831157"/>
            <a:ext cx="5142738" cy="5339455"/>
          </a:xfrm>
          <a:prstGeom prst="rect">
            <a:avLst/>
          </a:prstGeom>
        </p:spPr>
      </p:pic>
      <p:sp>
        <p:nvSpPr>
          <p:cNvPr id="14" name="Title 1">
            <a:extLst>
              <a:ext uri="{FF2B5EF4-FFF2-40B4-BE49-F238E27FC236}">
                <a16:creationId xmlns:a16="http://schemas.microsoft.com/office/drawing/2014/main" id="{BAF9219A-2010-1720-5D1E-66E98389B338}"/>
              </a:ext>
            </a:extLst>
          </p:cNvPr>
          <p:cNvSpPr txBox="1"/>
          <p:nvPr/>
        </p:nvSpPr>
        <p:spPr>
          <a:xfrm>
            <a:off x="1025824" y="3617843"/>
            <a:ext cx="6195180" cy="122520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spAutoFit/>
          </a:bodyPr>
          <a:lstStyle>
            <a:lvl1pPr algn="l" defTabSz="1828800">
              <a:lnSpc>
                <a:spcPct val="80000"/>
              </a:lnSpc>
              <a:defRPr sz="16000">
                <a:solidFill>
                  <a:srgbClr val="FFFFFF"/>
                </a:solidFill>
                <a:latin typeface="+mj-lt"/>
                <a:ea typeface="+mj-ea"/>
                <a:cs typeface="+mj-cs"/>
                <a:sym typeface="Helvetica"/>
              </a:defRPr>
            </a:lvl1p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4400" dirty="0">
                <a:solidFill>
                  <a:schemeClr val="tx1"/>
                </a:solidFill>
                <a:latin typeface="Quatro Slab" panose="02000503030000020004" pitchFamily="2" charset="0"/>
              </a:rPr>
              <a:t>Care you can count on</a:t>
            </a:r>
            <a:endParaRPr kumimoji="0" lang="en-GB" sz="4400" b="0" i="0" u="none" strike="noStrike" kern="1200" cap="none" spc="0" normalizeH="0" baseline="0" noProof="0" dirty="0">
              <a:ln>
                <a:noFill/>
              </a:ln>
              <a:solidFill>
                <a:schemeClr val="tx1"/>
              </a:solidFill>
              <a:effectLst/>
              <a:uLnTx/>
              <a:uFillTx/>
              <a:latin typeface="Quatro Slab" panose="02000503030000020004" pitchFamily="2" charset="0"/>
              <a:ea typeface="+mj-ea"/>
              <a:cs typeface="+mj-cs"/>
              <a:sym typeface="Helvetica"/>
            </a:endParaRPr>
          </a:p>
          <a:p>
            <a:pPr marL="0" marR="0" lvl="0" indent="0" algn="l" defTabSz="1828800" rtl="0" eaLnBrk="1" fontAlgn="auto" latinLnBrk="0" hangingPunct="1">
              <a:lnSpc>
                <a:spcPct val="80000"/>
              </a:lnSpc>
              <a:spcBef>
                <a:spcPts val="0"/>
              </a:spcBef>
              <a:spcAft>
                <a:spcPts val="0"/>
              </a:spcAft>
              <a:buClrTx/>
              <a:buSzTx/>
              <a:buFontTx/>
              <a:buNone/>
              <a:tabLst/>
              <a:defRPr/>
            </a:pPr>
            <a:endParaRPr kumimoji="0" lang="en-GB" sz="4400" b="0" i="0" u="none" strike="noStrike" kern="1200" cap="none" spc="0" normalizeH="0" baseline="0" noProof="0" dirty="0">
              <a:ln>
                <a:noFill/>
              </a:ln>
              <a:solidFill>
                <a:srgbClr val="1B1B1A"/>
              </a:solidFill>
              <a:effectLst/>
              <a:uLnTx/>
              <a:uFillTx/>
              <a:latin typeface="Quatro Slab" panose="02000503030000020004" pitchFamily="2" charset="0"/>
              <a:ea typeface="+mj-ea"/>
              <a:cs typeface="+mj-cs"/>
              <a:sym typeface="Helvetica"/>
            </a:endParaRPr>
          </a:p>
        </p:txBody>
      </p:sp>
      <p:pic>
        <p:nvPicPr>
          <p:cNvPr id="3" name="Picture 2">
            <a:extLst>
              <a:ext uri="{FF2B5EF4-FFF2-40B4-BE49-F238E27FC236}">
                <a16:creationId xmlns:a16="http://schemas.microsoft.com/office/drawing/2014/main" id="{861E26AF-83E3-6567-B6D3-FA793A329213}"/>
              </a:ext>
            </a:extLst>
          </p:cNvPr>
          <p:cNvPicPr>
            <a:picLocks noChangeAspect="1"/>
          </p:cNvPicPr>
          <p:nvPr/>
        </p:nvPicPr>
        <p:blipFill>
          <a:blip r:embed="rId7"/>
          <a:stretch>
            <a:fillRect/>
          </a:stretch>
        </p:blipFill>
        <p:spPr>
          <a:xfrm>
            <a:off x="7501250" y="878305"/>
            <a:ext cx="4245132" cy="4245132"/>
          </a:xfrm>
          <a:prstGeom prst="rect">
            <a:avLst/>
          </a:prstGeom>
        </p:spPr>
      </p:pic>
      <p:pic>
        <p:nvPicPr>
          <p:cNvPr id="4" name="Graphic 3">
            <a:extLst>
              <a:ext uri="{FF2B5EF4-FFF2-40B4-BE49-F238E27FC236}">
                <a16:creationId xmlns:a16="http://schemas.microsoft.com/office/drawing/2014/main" id="{7DAD9EDA-5259-4F39-076B-9F5EAF2EDA4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1222" y="1439379"/>
            <a:ext cx="5567073" cy="1800778"/>
          </a:xfrm>
          <a:prstGeom prst="rect">
            <a:avLst/>
          </a:prstGeom>
        </p:spPr>
      </p:pic>
    </p:spTree>
    <p:extLst>
      <p:ext uri="{BB962C8B-B14F-4D97-AF65-F5344CB8AC3E}">
        <p14:creationId xmlns:p14="http://schemas.microsoft.com/office/powerpoint/2010/main" val="1316494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62CDE5E7-1365-69D1-0CE5-29FA6684AAC9}"/>
              </a:ext>
            </a:extLst>
          </p:cNvPr>
          <p:cNvSpPr/>
          <p:nvPr/>
        </p:nvSpPr>
        <p:spPr>
          <a:xfrm>
            <a:off x="9268147" y="3793403"/>
            <a:ext cx="2731335" cy="2925983"/>
          </a:xfrm>
          <a:prstGeom prst="roundRect">
            <a:avLst/>
          </a:prstGeom>
          <a:solidFill>
            <a:schemeClr val="bg2">
              <a:alpha val="40000"/>
            </a:schemeClr>
          </a:solidFill>
          <a:ln w="317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6B5C8C02-85A5-CE29-13A3-8561079CD40E}"/>
              </a:ext>
            </a:extLst>
          </p:cNvPr>
          <p:cNvSpPr/>
          <p:nvPr/>
        </p:nvSpPr>
        <p:spPr>
          <a:xfrm>
            <a:off x="3215824" y="3874390"/>
            <a:ext cx="2731335" cy="2925983"/>
          </a:xfrm>
          <a:prstGeom prst="roundRect">
            <a:avLst/>
          </a:prstGeom>
          <a:solidFill>
            <a:schemeClr val="bg2">
              <a:alpha val="40000"/>
            </a:schemeClr>
          </a:solidFill>
          <a:ln w="317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426F5C49-FDC9-6112-E84C-04F64BFBDEEC}"/>
              </a:ext>
            </a:extLst>
          </p:cNvPr>
          <p:cNvSpPr/>
          <p:nvPr/>
        </p:nvSpPr>
        <p:spPr>
          <a:xfrm>
            <a:off x="251034" y="3793403"/>
            <a:ext cx="2731335" cy="2991770"/>
          </a:xfrm>
          <a:prstGeom prst="roundRect">
            <a:avLst/>
          </a:prstGeom>
          <a:solidFill>
            <a:schemeClr val="bg2">
              <a:alpha val="40000"/>
            </a:schemeClr>
          </a:solidFill>
          <a:ln w="317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AFBC27A7-E22A-C400-DF14-B67649474AFB}"/>
              </a:ext>
            </a:extLst>
          </p:cNvPr>
          <p:cNvSpPr>
            <a:spLocks noGrp="1"/>
          </p:cNvSpPr>
          <p:nvPr>
            <p:ph type="body" sz="quarter" idx="10"/>
          </p:nvPr>
        </p:nvSpPr>
        <p:spPr>
          <a:xfrm>
            <a:off x="456075" y="291198"/>
            <a:ext cx="9613900" cy="444500"/>
          </a:xfrm>
        </p:spPr>
        <p:txBody>
          <a:bodyPr/>
          <a:lstStyle/>
          <a:p>
            <a:r>
              <a:rPr lang="en-GB" sz="2800">
                <a:solidFill>
                  <a:schemeClr val="tx1"/>
                </a:solidFill>
                <a:latin typeface="Quatro Slab" panose="02000503030000020004" pitchFamily="2" charset="0"/>
              </a:rPr>
              <a:t>Continued…</a:t>
            </a:r>
          </a:p>
        </p:txBody>
      </p:sp>
      <p:sp>
        <p:nvSpPr>
          <p:cNvPr id="15" name="TextBox 9">
            <a:extLst>
              <a:ext uri="{FF2B5EF4-FFF2-40B4-BE49-F238E27FC236}">
                <a16:creationId xmlns:a16="http://schemas.microsoft.com/office/drawing/2014/main" id="{E7E3D4F8-B1B7-7F18-8B9C-98670715E76B}"/>
              </a:ext>
            </a:extLst>
          </p:cNvPr>
          <p:cNvSpPr txBox="1"/>
          <p:nvPr/>
        </p:nvSpPr>
        <p:spPr>
          <a:xfrm>
            <a:off x="372924" y="6000343"/>
            <a:ext cx="2529672" cy="784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2860" tIns="45720" rIns="22860" bIns="45720" anchor="t">
            <a:spAutoFit/>
          </a:bodyPr>
          <a:lstStyle>
            <a:lvl1pPr>
              <a:spcBef>
                <a:spcPts val="600"/>
              </a:spcBef>
              <a:defRPr sz="2000">
                <a:latin typeface="Quatro Slab Regular"/>
                <a:ea typeface="Quatro Slab Regular"/>
                <a:cs typeface="Quatro Slab Regular"/>
                <a:sym typeface="Quatro Slab Regular"/>
              </a:defRPr>
            </a:lvl1pPr>
          </a:lstStyle>
          <a:p>
            <a:pPr algn="ctr" defTabSz="412750" hangingPunct="0">
              <a:spcBef>
                <a:spcPts val="300"/>
              </a:spcBef>
              <a:defRPr/>
            </a:pPr>
            <a:r>
              <a:rPr kumimoji="0" lang="en-GB" sz="1500" i="0" u="none" strike="noStrike" kern="0" cap="none" spc="0" normalizeH="0" baseline="0" noProof="0">
                <a:ln>
                  <a:noFill/>
                </a:ln>
                <a:effectLst/>
                <a:uLnTx/>
                <a:uFillTx/>
                <a:latin typeface="Quatro Slab"/>
                <a:sym typeface="Quatro Slab Regular"/>
              </a:rPr>
              <a:t>They have </a:t>
            </a:r>
            <a:r>
              <a:rPr lang="en-GB" sz="1500" kern="0">
                <a:latin typeface="Quatro Slab"/>
              </a:rPr>
              <a:t>the </a:t>
            </a:r>
            <a:r>
              <a:rPr kumimoji="0" lang="en-GB" sz="1500" i="0" u="none" strike="noStrike" kern="0" cap="none" spc="0" normalizeH="0" baseline="0" noProof="0">
                <a:ln>
                  <a:noFill/>
                </a:ln>
                <a:effectLst/>
                <a:uLnTx/>
                <a:uFillTx/>
                <a:latin typeface="Quatro Slab"/>
                <a:sym typeface="Quatro Slab Regular"/>
              </a:rPr>
              <a:t>option to attach files which may help the clinician.</a:t>
            </a:r>
            <a:endParaRPr kumimoji="0" sz="1500" i="0" u="none" strike="noStrike" kern="0" cap="none" spc="0" normalizeH="0" baseline="0" noProof="0">
              <a:ln>
                <a:noFill/>
              </a:ln>
              <a:effectLst/>
              <a:uLnTx/>
              <a:uFillTx/>
              <a:latin typeface="Quatro Slab"/>
              <a:sym typeface="Quatro Slab Regular"/>
            </a:endParaRPr>
          </a:p>
        </p:txBody>
      </p:sp>
      <p:sp>
        <p:nvSpPr>
          <p:cNvPr id="17" name="TextBox 9">
            <a:extLst>
              <a:ext uri="{FF2B5EF4-FFF2-40B4-BE49-F238E27FC236}">
                <a16:creationId xmlns:a16="http://schemas.microsoft.com/office/drawing/2014/main" id="{D3568DBC-4E0E-5795-9226-6481DB487C72}"/>
              </a:ext>
            </a:extLst>
          </p:cNvPr>
          <p:cNvSpPr txBox="1"/>
          <p:nvPr/>
        </p:nvSpPr>
        <p:spPr>
          <a:xfrm>
            <a:off x="3276767" y="6115759"/>
            <a:ext cx="2609447" cy="55399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2860" rIns="22860">
            <a:spAutoFit/>
          </a:bodyPr>
          <a:lstStyle>
            <a:lvl1pPr>
              <a:spcBef>
                <a:spcPts val="600"/>
              </a:spcBef>
              <a:defRPr sz="2000">
                <a:latin typeface="Quatro Slab Regular"/>
                <a:ea typeface="Quatro Slab Regular"/>
                <a:cs typeface="Quatro Slab Regular"/>
                <a:sym typeface="Quatro Slab Regular"/>
              </a:defRPr>
            </a:lvl1pPr>
          </a:lstStyle>
          <a:p>
            <a:pPr marL="0" marR="0" lvl="0" indent="0" algn="ctr" defTabSz="412750" rtl="0" eaLnBrk="1" fontAlgn="auto" latinLnBrk="0" hangingPunct="0">
              <a:lnSpc>
                <a:spcPct val="100000"/>
              </a:lnSpc>
              <a:spcBef>
                <a:spcPts val="300"/>
              </a:spcBef>
              <a:spcAft>
                <a:spcPts val="0"/>
              </a:spcAft>
              <a:buClrTx/>
              <a:buSzTx/>
              <a:buFontTx/>
              <a:buNone/>
              <a:tabLst/>
              <a:defRPr/>
            </a:pPr>
            <a:r>
              <a:rPr kumimoji="0" lang="en-GB" sz="1500" i="0" u="none" strike="noStrike" kern="0" cap="none" spc="0" normalizeH="0" baseline="0" noProof="0">
                <a:ln>
                  <a:noFill/>
                </a:ln>
                <a:effectLst/>
                <a:uLnTx/>
                <a:uFillTx/>
                <a:latin typeface="Quatro Slab" panose="02000503030000020004" pitchFamily="50" charset="0"/>
                <a:sym typeface="Quatro Slab Regular"/>
              </a:rPr>
              <a:t>Choice of video or phone and clinician type</a:t>
            </a:r>
            <a:endParaRPr kumimoji="0" sz="1500" i="0" u="none" strike="noStrike" kern="0" cap="none" spc="0" normalizeH="0" baseline="0" noProof="0">
              <a:ln>
                <a:noFill/>
              </a:ln>
              <a:effectLst/>
              <a:uLnTx/>
              <a:uFillTx/>
              <a:latin typeface="Quatro Slab" panose="02000503030000020004" pitchFamily="50" charset="0"/>
              <a:sym typeface="Quatro Slab Regular"/>
            </a:endParaRPr>
          </a:p>
        </p:txBody>
      </p:sp>
      <p:pic>
        <p:nvPicPr>
          <p:cNvPr id="5" name="Picture 4" descr="A screen shot of a phone&#10;&#10;AI-generated content may be incorrect.">
            <a:extLst>
              <a:ext uri="{FF2B5EF4-FFF2-40B4-BE49-F238E27FC236}">
                <a16:creationId xmlns:a16="http://schemas.microsoft.com/office/drawing/2014/main" id="{1DF7889D-21C2-A1AF-84F7-6527065FAF0D}"/>
              </a:ext>
            </a:extLst>
          </p:cNvPr>
          <p:cNvPicPr>
            <a:picLocks noChangeAspect="1"/>
          </p:cNvPicPr>
          <p:nvPr/>
        </p:nvPicPr>
        <p:blipFill>
          <a:blip r:embed="rId2">
            <a:extLst>
              <a:ext uri="{28A0092B-C50C-407E-A947-70E740481C1C}">
                <a14:useLocalDpi xmlns:a14="http://schemas.microsoft.com/office/drawing/2010/main" val="0"/>
              </a:ext>
            </a:extLst>
          </a:blip>
          <a:srcRect l="16376" t="2235" r="15519" b="4245"/>
          <a:stretch/>
        </p:blipFill>
        <p:spPr>
          <a:xfrm>
            <a:off x="251035" y="707959"/>
            <a:ext cx="2731335" cy="5304845"/>
          </a:xfrm>
          <a:prstGeom prst="rect">
            <a:avLst/>
          </a:prstGeom>
        </p:spPr>
      </p:pic>
      <p:sp>
        <p:nvSpPr>
          <p:cNvPr id="21" name="Rectangle: Rounded Corners 20">
            <a:extLst>
              <a:ext uri="{FF2B5EF4-FFF2-40B4-BE49-F238E27FC236}">
                <a16:creationId xmlns:a16="http://schemas.microsoft.com/office/drawing/2014/main" id="{85FB89F3-3DD4-099D-0E26-C3A687CF317C}"/>
              </a:ext>
            </a:extLst>
          </p:cNvPr>
          <p:cNvSpPr/>
          <p:nvPr/>
        </p:nvSpPr>
        <p:spPr>
          <a:xfrm>
            <a:off x="6263360" y="3874390"/>
            <a:ext cx="2731335" cy="2925983"/>
          </a:xfrm>
          <a:prstGeom prst="roundRect">
            <a:avLst/>
          </a:prstGeom>
          <a:solidFill>
            <a:schemeClr val="bg2">
              <a:alpha val="40000"/>
            </a:schemeClr>
          </a:solidFill>
          <a:ln w="317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A screen shot of a phone&#10;&#10;AI-generated content may be incorrect.">
            <a:extLst>
              <a:ext uri="{FF2B5EF4-FFF2-40B4-BE49-F238E27FC236}">
                <a16:creationId xmlns:a16="http://schemas.microsoft.com/office/drawing/2014/main" id="{CAC48CC5-12BF-7B7F-ADA3-4ECE832FD1B4}"/>
              </a:ext>
            </a:extLst>
          </p:cNvPr>
          <p:cNvPicPr>
            <a:picLocks noChangeAspect="1"/>
          </p:cNvPicPr>
          <p:nvPr/>
        </p:nvPicPr>
        <p:blipFill>
          <a:blip r:embed="rId3">
            <a:extLst>
              <a:ext uri="{28A0092B-C50C-407E-A947-70E740481C1C}">
                <a14:useLocalDpi xmlns:a14="http://schemas.microsoft.com/office/drawing/2010/main" val="0"/>
              </a:ext>
            </a:extLst>
          </a:blip>
          <a:srcRect l="16515" t="2745" r="14958" b="4246"/>
          <a:stretch/>
        </p:blipFill>
        <p:spPr>
          <a:xfrm>
            <a:off x="6286169" y="695497"/>
            <a:ext cx="2763319" cy="5304846"/>
          </a:xfrm>
          <a:prstGeom prst="rect">
            <a:avLst/>
          </a:prstGeom>
        </p:spPr>
      </p:pic>
      <p:sp>
        <p:nvSpPr>
          <p:cNvPr id="22" name="TextBox 9">
            <a:extLst>
              <a:ext uri="{FF2B5EF4-FFF2-40B4-BE49-F238E27FC236}">
                <a16:creationId xmlns:a16="http://schemas.microsoft.com/office/drawing/2014/main" id="{F8A6CDC4-ACFD-3A96-59BF-4E18E18DE127}"/>
              </a:ext>
            </a:extLst>
          </p:cNvPr>
          <p:cNvSpPr txBox="1"/>
          <p:nvPr/>
        </p:nvSpPr>
        <p:spPr>
          <a:xfrm>
            <a:off x="6363104" y="6123359"/>
            <a:ext cx="2609447" cy="55399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2860" rIns="22860">
            <a:spAutoFit/>
          </a:bodyPr>
          <a:lstStyle>
            <a:lvl1pPr>
              <a:spcBef>
                <a:spcPts val="600"/>
              </a:spcBef>
              <a:defRPr sz="2000">
                <a:latin typeface="Quatro Slab Regular"/>
                <a:ea typeface="Quatro Slab Regular"/>
                <a:cs typeface="Quatro Slab Regular"/>
                <a:sym typeface="Quatro Slab Regular"/>
              </a:defRPr>
            </a:lvl1pPr>
          </a:lstStyle>
          <a:p>
            <a:pPr marL="0" marR="0" lvl="0" indent="0" algn="ctr" defTabSz="412750" rtl="0" eaLnBrk="1" fontAlgn="auto" latinLnBrk="0" hangingPunct="0">
              <a:lnSpc>
                <a:spcPct val="100000"/>
              </a:lnSpc>
              <a:spcBef>
                <a:spcPts val="300"/>
              </a:spcBef>
              <a:spcAft>
                <a:spcPts val="0"/>
              </a:spcAft>
              <a:buClrTx/>
              <a:buSzTx/>
              <a:buFontTx/>
              <a:buNone/>
              <a:tabLst/>
              <a:defRPr/>
            </a:pPr>
            <a:r>
              <a:rPr kumimoji="0" lang="en-GB" sz="1500" i="0" u="none" strike="noStrike" kern="0" cap="none" spc="0" normalizeH="0" baseline="0" noProof="0">
                <a:ln>
                  <a:noFill/>
                </a:ln>
                <a:effectLst/>
                <a:uLnTx/>
                <a:uFillTx/>
                <a:latin typeface="Quatro Slab" panose="02000503030000020004" pitchFamily="50" charset="0"/>
                <a:sym typeface="Quatro Slab Regular"/>
              </a:rPr>
              <a:t>Select the clinician and time</a:t>
            </a:r>
            <a:r>
              <a:rPr lang="en-GB" sz="1500" kern="0">
                <a:latin typeface="Quatro Slab" panose="02000503030000020004" pitchFamily="50" charset="0"/>
              </a:rPr>
              <a:t>.</a:t>
            </a:r>
            <a:endParaRPr kumimoji="0" sz="1500" i="0" u="none" strike="noStrike" kern="0" cap="none" spc="0" normalizeH="0" baseline="0" noProof="0">
              <a:ln>
                <a:noFill/>
              </a:ln>
              <a:effectLst/>
              <a:uLnTx/>
              <a:uFillTx/>
              <a:latin typeface="Quatro Slab" panose="02000503030000020004" pitchFamily="50" charset="0"/>
              <a:sym typeface="Quatro Slab Regular"/>
            </a:endParaRPr>
          </a:p>
        </p:txBody>
      </p:sp>
      <p:pic>
        <p:nvPicPr>
          <p:cNvPr id="24" name="Picture 23" descr="A screen shot of a phone&#10;&#10;AI-generated content may be incorrect.">
            <a:extLst>
              <a:ext uri="{FF2B5EF4-FFF2-40B4-BE49-F238E27FC236}">
                <a16:creationId xmlns:a16="http://schemas.microsoft.com/office/drawing/2014/main" id="{A7556DA0-1A73-BE42-3E6E-97B18279DB86}"/>
              </a:ext>
            </a:extLst>
          </p:cNvPr>
          <p:cNvPicPr>
            <a:picLocks noChangeAspect="1"/>
          </p:cNvPicPr>
          <p:nvPr/>
        </p:nvPicPr>
        <p:blipFill>
          <a:blip r:embed="rId4">
            <a:extLst>
              <a:ext uri="{28A0092B-C50C-407E-A947-70E740481C1C}">
                <a14:useLocalDpi xmlns:a14="http://schemas.microsoft.com/office/drawing/2010/main" val="0"/>
              </a:ext>
            </a:extLst>
          </a:blip>
          <a:srcRect l="16701" t="4246" r="17012" b="4246"/>
          <a:stretch/>
        </p:blipFill>
        <p:spPr>
          <a:xfrm>
            <a:off x="9326666" y="795586"/>
            <a:ext cx="2614299" cy="5104667"/>
          </a:xfrm>
          <a:prstGeom prst="rect">
            <a:avLst/>
          </a:prstGeom>
        </p:spPr>
      </p:pic>
      <p:sp>
        <p:nvSpPr>
          <p:cNvPr id="26" name="TextBox 9">
            <a:extLst>
              <a:ext uri="{FF2B5EF4-FFF2-40B4-BE49-F238E27FC236}">
                <a16:creationId xmlns:a16="http://schemas.microsoft.com/office/drawing/2014/main" id="{A9BA8778-7D23-3DB1-7CED-4FE92DD3EE1C}"/>
              </a:ext>
            </a:extLst>
          </p:cNvPr>
          <p:cNvSpPr txBox="1"/>
          <p:nvPr/>
        </p:nvSpPr>
        <p:spPr>
          <a:xfrm>
            <a:off x="9390035" y="6085595"/>
            <a:ext cx="2609447" cy="32316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2860" rIns="22860">
            <a:spAutoFit/>
          </a:bodyPr>
          <a:lstStyle>
            <a:lvl1pPr>
              <a:spcBef>
                <a:spcPts val="600"/>
              </a:spcBef>
              <a:defRPr sz="2000">
                <a:latin typeface="Quatro Slab Regular"/>
                <a:ea typeface="Quatro Slab Regular"/>
                <a:cs typeface="Quatro Slab Regular"/>
                <a:sym typeface="Quatro Slab Regular"/>
              </a:defRPr>
            </a:lvl1pPr>
          </a:lstStyle>
          <a:p>
            <a:pPr marL="0" marR="0" lvl="0" indent="0" algn="ctr" defTabSz="412750" rtl="0" eaLnBrk="1" fontAlgn="auto" latinLnBrk="0" hangingPunct="0">
              <a:lnSpc>
                <a:spcPct val="100000"/>
              </a:lnSpc>
              <a:spcBef>
                <a:spcPts val="300"/>
              </a:spcBef>
              <a:spcAft>
                <a:spcPts val="0"/>
              </a:spcAft>
              <a:buClrTx/>
              <a:buSzTx/>
              <a:buFontTx/>
              <a:buNone/>
              <a:tabLst/>
              <a:defRPr/>
            </a:pPr>
            <a:r>
              <a:rPr kumimoji="0" lang="en-GB" sz="1500" i="0" u="none" strike="noStrike" kern="0" cap="none" spc="0" normalizeH="0" baseline="0" noProof="0">
                <a:ln>
                  <a:noFill/>
                </a:ln>
                <a:effectLst/>
                <a:uLnTx/>
                <a:uFillTx/>
                <a:latin typeface="Quatro Slab" panose="02000503030000020004" pitchFamily="50" charset="0"/>
                <a:sym typeface="Quatro Slab Regular"/>
              </a:rPr>
              <a:t>Appointment is booked.</a:t>
            </a:r>
            <a:endParaRPr kumimoji="0" sz="1500" i="0" u="none" strike="noStrike" kern="0" cap="none" spc="0" normalizeH="0" baseline="0" noProof="0">
              <a:ln>
                <a:noFill/>
              </a:ln>
              <a:effectLst/>
              <a:uLnTx/>
              <a:uFillTx/>
              <a:latin typeface="Quatro Slab" panose="02000503030000020004" pitchFamily="50" charset="0"/>
              <a:sym typeface="Quatro Slab Regular"/>
            </a:endParaRPr>
          </a:p>
        </p:txBody>
      </p:sp>
      <p:pic>
        <p:nvPicPr>
          <p:cNvPr id="4" name="Picture 3" descr="A screenshot of a phone&#10;&#10;AI-generated content may be incorrect.">
            <a:extLst>
              <a:ext uri="{FF2B5EF4-FFF2-40B4-BE49-F238E27FC236}">
                <a16:creationId xmlns:a16="http://schemas.microsoft.com/office/drawing/2014/main" id="{6826331B-F867-CEFF-652D-897E90C541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1028" y="735698"/>
            <a:ext cx="2648589" cy="5304845"/>
          </a:xfrm>
          <a:prstGeom prst="rect">
            <a:avLst/>
          </a:prstGeom>
        </p:spPr>
      </p:pic>
      <p:pic>
        <p:nvPicPr>
          <p:cNvPr id="8" name="Picture 7" descr="Screenshot of a screenshot of a medical practitioner&#10;&#10;AI-generated content may be incorrect.">
            <a:extLst>
              <a:ext uri="{FF2B5EF4-FFF2-40B4-BE49-F238E27FC236}">
                <a16:creationId xmlns:a16="http://schemas.microsoft.com/office/drawing/2014/main" id="{57CBA5CE-9A88-7569-9BA4-453D99B7CDBB}"/>
              </a:ext>
            </a:extLst>
          </p:cNvPr>
          <p:cNvPicPr>
            <a:picLocks noChangeAspect="1"/>
          </p:cNvPicPr>
          <p:nvPr/>
        </p:nvPicPr>
        <p:blipFill>
          <a:blip r:embed="rId6"/>
          <a:srcRect l="-671" t="10903" r="671" b="2804"/>
          <a:stretch>
            <a:fillRect/>
          </a:stretch>
        </p:blipFill>
        <p:spPr>
          <a:xfrm>
            <a:off x="6586288" y="1453064"/>
            <a:ext cx="2167690" cy="4173622"/>
          </a:xfrm>
          <a:prstGeom prst="rect">
            <a:avLst/>
          </a:prstGeom>
        </p:spPr>
      </p:pic>
      <p:pic>
        <p:nvPicPr>
          <p:cNvPr id="10" name="Picture 9" descr="A screenshot of a medical form&#10;&#10;AI-generated content may be incorrect.">
            <a:extLst>
              <a:ext uri="{FF2B5EF4-FFF2-40B4-BE49-F238E27FC236}">
                <a16:creationId xmlns:a16="http://schemas.microsoft.com/office/drawing/2014/main" id="{C4BAA706-091B-278F-6F36-5E8DB61E7F14}"/>
              </a:ext>
            </a:extLst>
          </p:cNvPr>
          <p:cNvPicPr>
            <a:picLocks noChangeAspect="1"/>
          </p:cNvPicPr>
          <p:nvPr/>
        </p:nvPicPr>
        <p:blipFill>
          <a:blip r:embed="rId7"/>
          <a:srcRect l="4027" t="11215" r="1342" b="3115"/>
          <a:stretch>
            <a:fillRect/>
          </a:stretch>
        </p:blipFill>
        <p:spPr>
          <a:xfrm>
            <a:off x="9554076" y="1453064"/>
            <a:ext cx="2158096" cy="4073413"/>
          </a:xfrm>
          <a:prstGeom prst="rect">
            <a:avLst/>
          </a:prstGeom>
        </p:spPr>
      </p:pic>
    </p:spTree>
    <p:extLst>
      <p:ext uri="{BB962C8B-B14F-4D97-AF65-F5344CB8AC3E}">
        <p14:creationId xmlns:p14="http://schemas.microsoft.com/office/powerpoint/2010/main" val="2457252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0EBA8C47-1E6B-4D2C-BDCE-59BFE0A8A7D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4983657">
            <a:off x="5299465" y="1612336"/>
            <a:ext cx="7122153" cy="7394585"/>
          </a:xfrm>
          <a:prstGeom prst="rect">
            <a:avLst/>
          </a:prstGeom>
        </p:spPr>
      </p:pic>
      <p:sp>
        <p:nvSpPr>
          <p:cNvPr id="2" name="Text Placeholder 1">
            <a:extLst>
              <a:ext uri="{FF2B5EF4-FFF2-40B4-BE49-F238E27FC236}">
                <a16:creationId xmlns:a16="http://schemas.microsoft.com/office/drawing/2014/main" id="{A4AF8002-BA24-C384-8A1A-5475DBDF1C2E}"/>
              </a:ext>
            </a:extLst>
          </p:cNvPr>
          <p:cNvSpPr>
            <a:spLocks noGrp="1"/>
          </p:cNvSpPr>
          <p:nvPr>
            <p:ph type="body" sz="quarter" idx="10"/>
          </p:nvPr>
        </p:nvSpPr>
        <p:spPr>
          <a:xfrm>
            <a:off x="450238" y="562761"/>
            <a:ext cx="9613900" cy="444500"/>
          </a:xfrm>
        </p:spPr>
        <p:txBody>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3200" dirty="0">
                <a:latin typeface="Quatro Slab" panose="02000503030000020004" pitchFamily="50" charset="0"/>
              </a:rPr>
              <a:t>Patient Records</a:t>
            </a:r>
          </a:p>
        </p:txBody>
      </p:sp>
      <p:sp>
        <p:nvSpPr>
          <p:cNvPr id="3" name="Text Placeholder 2">
            <a:extLst>
              <a:ext uri="{FF2B5EF4-FFF2-40B4-BE49-F238E27FC236}">
                <a16:creationId xmlns:a16="http://schemas.microsoft.com/office/drawing/2014/main" id="{54D9631E-2E8E-B34A-F8CF-B2FF9C12D237}"/>
              </a:ext>
            </a:extLst>
          </p:cNvPr>
          <p:cNvSpPr>
            <a:spLocks noGrp="1"/>
          </p:cNvSpPr>
          <p:nvPr>
            <p:ph type="body" sz="quarter" idx="11"/>
          </p:nvPr>
        </p:nvSpPr>
        <p:spPr>
          <a:xfrm>
            <a:off x="456073" y="1256294"/>
            <a:ext cx="5639927" cy="1115383"/>
          </a:xfrm>
        </p:spPr>
        <p:txBody>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1600">
                <a:latin typeface="Quatro Slab" panose="02000503030000020004" pitchFamily="50" charset="0"/>
              </a:rPr>
              <a:t>All the patient’s interactions with the service are held in the central patient record, which is shared with all Doctor Care Anywhere clinicians and offers the ability to share notes back to the patient’s NHS GP surgery</a:t>
            </a:r>
          </a:p>
          <a:p>
            <a:endParaRPr lang="en-US" sz="1600">
              <a:latin typeface="Quatro Slab" panose="02000503030000020004" pitchFamily="50" charset="0"/>
            </a:endParaRPr>
          </a:p>
        </p:txBody>
      </p:sp>
      <p:pic>
        <p:nvPicPr>
          <p:cNvPr id="24" name="Picture 23">
            <a:extLst>
              <a:ext uri="{FF2B5EF4-FFF2-40B4-BE49-F238E27FC236}">
                <a16:creationId xmlns:a16="http://schemas.microsoft.com/office/drawing/2014/main" id="{4E64D1C6-D382-8327-C1C1-B264E7E530E6}"/>
              </a:ext>
            </a:extLst>
          </p:cNvPr>
          <p:cNvPicPr>
            <a:picLocks noChangeAspect="1"/>
          </p:cNvPicPr>
          <p:nvPr/>
        </p:nvPicPr>
        <p:blipFill>
          <a:blip r:embed="rId4">
            <a:duotone>
              <a:schemeClr val="accent4">
                <a:shade val="45000"/>
                <a:satMod val="135000"/>
              </a:schemeClr>
              <a:prstClr val="white"/>
            </a:duotone>
          </a:blip>
          <a:stretch>
            <a:fillRect/>
          </a:stretch>
        </p:blipFill>
        <p:spPr>
          <a:xfrm>
            <a:off x="450238" y="2668654"/>
            <a:ext cx="251963" cy="251963"/>
          </a:xfrm>
          <a:prstGeom prst="rect">
            <a:avLst/>
          </a:prstGeom>
        </p:spPr>
      </p:pic>
      <p:sp>
        <p:nvSpPr>
          <p:cNvPr id="25" name="Text Placeholder 2">
            <a:extLst>
              <a:ext uri="{FF2B5EF4-FFF2-40B4-BE49-F238E27FC236}">
                <a16:creationId xmlns:a16="http://schemas.microsoft.com/office/drawing/2014/main" id="{95AF9A47-721C-424F-5091-939ED6678EA4}"/>
              </a:ext>
            </a:extLst>
          </p:cNvPr>
          <p:cNvSpPr txBox="1">
            <a:spLocks/>
          </p:cNvSpPr>
          <p:nvPr/>
        </p:nvSpPr>
        <p:spPr>
          <a:xfrm>
            <a:off x="874365" y="2668654"/>
            <a:ext cx="4301399" cy="2940457"/>
          </a:xfrm>
          <a:prstGeom prst="rect">
            <a:avLst/>
          </a:prstGeom>
        </p:spPr>
        <p:txBody>
          <a:bodyPr lIns="0" tIns="0" rIns="0" bIns="0" anchor="t"/>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1600">
                <a:latin typeface="Quatro Slab" panose="02000503030000020004" pitchFamily="50" charset="0"/>
              </a:rPr>
              <a:t>Single patient record available at any time </a:t>
            </a:r>
          </a:p>
          <a:p>
            <a:endParaRPr lang="en-US" sz="1600">
              <a:latin typeface="Quatro Slab" panose="02000503030000020004" pitchFamily="50" charset="0"/>
            </a:endParaRPr>
          </a:p>
          <a:p>
            <a:r>
              <a:rPr lang="en-US" sz="1600">
                <a:latin typeface="Quatro Slab" panose="02000503030000020004" pitchFamily="50" charset="0"/>
              </a:rPr>
              <a:t>Access to previous appointment notes</a:t>
            </a:r>
          </a:p>
          <a:p>
            <a:endParaRPr lang="en-US" sz="1600">
              <a:latin typeface="Quatro Slab" panose="02000503030000020004" pitchFamily="50" charset="0"/>
            </a:endParaRPr>
          </a:p>
          <a:p>
            <a:r>
              <a:rPr lang="en-US" sz="1600">
                <a:latin typeface="Quatro Slab" panose="02000503030000020004" pitchFamily="50" charset="0"/>
              </a:rPr>
              <a:t>Ability to update and manage medical history, allergies, medications, etc.</a:t>
            </a:r>
          </a:p>
          <a:p>
            <a:endParaRPr lang="en-US" sz="1600">
              <a:latin typeface="Quatro Slab" panose="02000503030000020004" pitchFamily="50" charset="0"/>
            </a:endParaRPr>
          </a:p>
          <a:p>
            <a:r>
              <a:rPr lang="en-US" sz="1600">
                <a:latin typeface="Quatro Slab" panose="02000503030000020004" pitchFamily="50" charset="0"/>
              </a:rPr>
              <a:t>Patients can upload test results and photos to include in their medical record</a:t>
            </a:r>
          </a:p>
          <a:p>
            <a:endParaRPr lang="en-US" sz="1600">
              <a:latin typeface="Quatro Slab" panose="02000503030000020004" pitchFamily="50" charset="0"/>
            </a:endParaRPr>
          </a:p>
          <a:p>
            <a:r>
              <a:rPr lang="en-US" sz="1600">
                <a:latin typeface="Quatro Slab" panose="02000503030000020004" pitchFamily="50" charset="0"/>
              </a:rPr>
              <a:t>Notes seamlessly shared with NHS GP</a:t>
            </a:r>
            <a:br>
              <a:rPr lang="en-US" sz="1600">
                <a:latin typeface="Quatro Slab" panose="02000503030000020004" pitchFamily="50" charset="0"/>
              </a:rPr>
            </a:br>
            <a:r>
              <a:rPr lang="en-US" sz="1600">
                <a:latin typeface="Quatro Slab" panose="02000503030000020004" pitchFamily="50" charset="0"/>
              </a:rPr>
              <a:t>(with patient consent) via API integration</a:t>
            </a:r>
          </a:p>
          <a:p>
            <a:endParaRPr lang="en-US" sz="1600">
              <a:latin typeface="Quatro Slab" panose="02000503030000020004" pitchFamily="50" charset="0"/>
            </a:endParaRPr>
          </a:p>
        </p:txBody>
      </p:sp>
      <p:pic>
        <p:nvPicPr>
          <p:cNvPr id="26" name="Picture 25">
            <a:extLst>
              <a:ext uri="{FF2B5EF4-FFF2-40B4-BE49-F238E27FC236}">
                <a16:creationId xmlns:a16="http://schemas.microsoft.com/office/drawing/2014/main" id="{9F69487D-06A2-45EE-CD9C-BA0D560070F2}"/>
              </a:ext>
            </a:extLst>
          </p:cNvPr>
          <p:cNvPicPr>
            <a:picLocks noChangeAspect="1"/>
          </p:cNvPicPr>
          <p:nvPr/>
        </p:nvPicPr>
        <p:blipFill>
          <a:blip r:embed="rId4">
            <a:duotone>
              <a:schemeClr val="accent4">
                <a:shade val="45000"/>
                <a:satMod val="135000"/>
              </a:schemeClr>
              <a:prstClr val="white"/>
            </a:duotone>
          </a:blip>
          <a:stretch>
            <a:fillRect/>
          </a:stretch>
        </p:blipFill>
        <p:spPr>
          <a:xfrm>
            <a:off x="450238" y="3684454"/>
            <a:ext cx="251963" cy="251963"/>
          </a:xfrm>
          <a:prstGeom prst="rect">
            <a:avLst/>
          </a:prstGeom>
        </p:spPr>
      </p:pic>
      <p:pic>
        <p:nvPicPr>
          <p:cNvPr id="30" name="Picture 29">
            <a:extLst>
              <a:ext uri="{FF2B5EF4-FFF2-40B4-BE49-F238E27FC236}">
                <a16:creationId xmlns:a16="http://schemas.microsoft.com/office/drawing/2014/main" id="{BD5C0473-AB1C-5E51-5CD6-513B6CB4EA4D}"/>
              </a:ext>
            </a:extLst>
          </p:cNvPr>
          <p:cNvPicPr>
            <a:picLocks noChangeAspect="1"/>
          </p:cNvPicPr>
          <p:nvPr/>
        </p:nvPicPr>
        <p:blipFill>
          <a:blip r:embed="rId4">
            <a:duotone>
              <a:schemeClr val="accent4">
                <a:shade val="45000"/>
                <a:satMod val="135000"/>
              </a:schemeClr>
              <a:prstClr val="white"/>
            </a:duotone>
          </a:blip>
          <a:stretch>
            <a:fillRect/>
          </a:stretch>
        </p:blipFill>
        <p:spPr>
          <a:xfrm>
            <a:off x="450238" y="5122837"/>
            <a:ext cx="251963" cy="251963"/>
          </a:xfrm>
          <a:prstGeom prst="rect">
            <a:avLst/>
          </a:prstGeom>
        </p:spPr>
      </p:pic>
      <p:pic>
        <p:nvPicPr>
          <p:cNvPr id="12" name="Picture 11">
            <a:extLst>
              <a:ext uri="{FF2B5EF4-FFF2-40B4-BE49-F238E27FC236}">
                <a16:creationId xmlns:a16="http://schemas.microsoft.com/office/drawing/2014/main" id="{15746DBC-581E-3F9D-F0A4-A269B2487525}"/>
              </a:ext>
            </a:extLst>
          </p:cNvPr>
          <p:cNvPicPr>
            <a:picLocks noChangeAspect="1"/>
          </p:cNvPicPr>
          <p:nvPr/>
        </p:nvPicPr>
        <p:blipFill>
          <a:blip r:embed="rId4">
            <a:duotone>
              <a:schemeClr val="accent4">
                <a:shade val="45000"/>
                <a:satMod val="135000"/>
              </a:schemeClr>
              <a:prstClr val="white"/>
            </a:duotone>
          </a:blip>
          <a:stretch>
            <a:fillRect/>
          </a:stretch>
        </p:blipFill>
        <p:spPr>
          <a:xfrm>
            <a:off x="450238" y="4388103"/>
            <a:ext cx="251963" cy="251963"/>
          </a:xfrm>
          <a:prstGeom prst="rect">
            <a:avLst/>
          </a:prstGeom>
        </p:spPr>
      </p:pic>
      <p:pic>
        <p:nvPicPr>
          <p:cNvPr id="11" name="Picture 10">
            <a:extLst>
              <a:ext uri="{FF2B5EF4-FFF2-40B4-BE49-F238E27FC236}">
                <a16:creationId xmlns:a16="http://schemas.microsoft.com/office/drawing/2014/main" id="{A887BB2F-988C-9798-55DA-62229F2B9BD4}"/>
              </a:ext>
            </a:extLst>
          </p:cNvPr>
          <p:cNvPicPr>
            <a:picLocks noChangeAspect="1"/>
          </p:cNvPicPr>
          <p:nvPr/>
        </p:nvPicPr>
        <p:blipFill>
          <a:blip r:embed="rId4">
            <a:duotone>
              <a:schemeClr val="accent4">
                <a:shade val="45000"/>
                <a:satMod val="135000"/>
              </a:schemeClr>
              <a:prstClr val="white"/>
            </a:duotone>
          </a:blip>
          <a:stretch>
            <a:fillRect/>
          </a:stretch>
        </p:blipFill>
        <p:spPr>
          <a:xfrm>
            <a:off x="450238" y="3140443"/>
            <a:ext cx="251963" cy="251963"/>
          </a:xfrm>
          <a:prstGeom prst="rect">
            <a:avLst/>
          </a:prstGeom>
        </p:spPr>
      </p:pic>
      <p:pic>
        <p:nvPicPr>
          <p:cNvPr id="15" name="Picture 14" descr="Graphical user interface, application&#10;&#10;Description automatically generated">
            <a:extLst>
              <a:ext uri="{FF2B5EF4-FFF2-40B4-BE49-F238E27FC236}">
                <a16:creationId xmlns:a16="http://schemas.microsoft.com/office/drawing/2014/main" id="{ABA7C36D-80AF-4FD3-0CA6-BB6CE6A0C72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39001" y="1470896"/>
            <a:ext cx="3404106" cy="6777790"/>
          </a:xfrm>
          <a:prstGeom prst="rect">
            <a:avLst/>
          </a:prstGeom>
        </p:spPr>
      </p:pic>
      <p:pic>
        <p:nvPicPr>
          <p:cNvPr id="4" name="Picture 3" descr="A picture containing application&#10;&#10;Description automatically generated">
            <a:extLst>
              <a:ext uri="{FF2B5EF4-FFF2-40B4-BE49-F238E27FC236}">
                <a16:creationId xmlns:a16="http://schemas.microsoft.com/office/drawing/2014/main" id="{44AFA6B0-17F0-FB44-1166-42D2C7A838DC}"/>
              </a:ext>
            </a:extLst>
          </p:cNvPr>
          <p:cNvPicPr>
            <a:picLocks noChangeAspect="1"/>
          </p:cNvPicPr>
          <p:nvPr/>
        </p:nvPicPr>
        <p:blipFill>
          <a:blip r:embed="rId6">
            <a:extLst>
              <a:ext uri="{28A0092B-C50C-407E-A947-70E740481C1C}">
                <a14:useLocalDpi xmlns:a14="http://schemas.microsoft.com/office/drawing/2010/main" val="0"/>
              </a:ext>
            </a:extLst>
          </a:blip>
          <a:srcRect l="25815" r="24122" b="5161"/>
          <a:stretch/>
        </p:blipFill>
        <p:spPr>
          <a:xfrm>
            <a:off x="7098632" y="1205828"/>
            <a:ext cx="3717757" cy="7042858"/>
          </a:xfrm>
          <a:prstGeom prst="rect">
            <a:avLst/>
          </a:prstGeom>
        </p:spPr>
      </p:pic>
    </p:spTree>
    <p:extLst>
      <p:ext uri="{BB962C8B-B14F-4D97-AF65-F5344CB8AC3E}">
        <p14:creationId xmlns:p14="http://schemas.microsoft.com/office/powerpoint/2010/main" val="4045556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8F02A831-5E66-F9C5-2810-3480FB872BD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2969962">
            <a:off x="6284479" y="680552"/>
            <a:ext cx="7142306" cy="7415509"/>
          </a:xfrm>
          <a:prstGeom prst="rect">
            <a:avLst/>
          </a:prstGeom>
        </p:spPr>
      </p:pic>
      <p:sp>
        <p:nvSpPr>
          <p:cNvPr id="2" name="Text Placeholder 1">
            <a:extLst>
              <a:ext uri="{FF2B5EF4-FFF2-40B4-BE49-F238E27FC236}">
                <a16:creationId xmlns:a16="http://schemas.microsoft.com/office/drawing/2014/main" id="{A4AF8002-BA24-C384-8A1A-5475DBDF1C2E}"/>
              </a:ext>
            </a:extLst>
          </p:cNvPr>
          <p:cNvSpPr>
            <a:spLocks noGrp="1"/>
          </p:cNvSpPr>
          <p:nvPr>
            <p:ph type="body" sz="quarter" idx="10"/>
          </p:nvPr>
        </p:nvSpPr>
        <p:spPr>
          <a:xfrm>
            <a:off x="456073" y="460679"/>
            <a:ext cx="9613900" cy="444500"/>
          </a:xfrm>
        </p:spPr>
        <p:txBody>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3200">
                <a:latin typeface="Quatro Slab" panose="02000503030000020004" pitchFamily="50" charset="0"/>
              </a:rPr>
              <a:t>Prescriptions</a:t>
            </a:r>
          </a:p>
        </p:txBody>
      </p:sp>
      <p:sp>
        <p:nvSpPr>
          <p:cNvPr id="3" name="Text Placeholder 2">
            <a:extLst>
              <a:ext uri="{FF2B5EF4-FFF2-40B4-BE49-F238E27FC236}">
                <a16:creationId xmlns:a16="http://schemas.microsoft.com/office/drawing/2014/main" id="{54D9631E-2E8E-B34A-F8CF-B2FF9C12D237}"/>
              </a:ext>
            </a:extLst>
          </p:cNvPr>
          <p:cNvSpPr>
            <a:spLocks noGrp="1"/>
          </p:cNvSpPr>
          <p:nvPr>
            <p:ph type="body" sz="quarter" idx="11"/>
          </p:nvPr>
        </p:nvSpPr>
        <p:spPr>
          <a:xfrm>
            <a:off x="456073" y="1174031"/>
            <a:ext cx="5639927" cy="1115383"/>
          </a:xfrm>
        </p:spPr>
        <p:txBody>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1600" dirty="0">
                <a:latin typeface="Quatro Slab" panose="02000503030000020004" pitchFamily="50" charset="0"/>
              </a:rPr>
              <a:t>If the Doctor Care Anywhere clinician needs to issue the patient with a prescription, this can all be managed through the platform – offering private prescriptions in the UK, delivered to your door or collected from your local pharmacy.</a:t>
            </a:r>
          </a:p>
          <a:p>
            <a:endParaRPr lang="en-US" sz="1600" dirty="0">
              <a:latin typeface="Quatro Slab" panose="02000503030000020004" pitchFamily="50" charset="0"/>
            </a:endParaRPr>
          </a:p>
        </p:txBody>
      </p:sp>
      <p:pic>
        <p:nvPicPr>
          <p:cNvPr id="24" name="Picture 23">
            <a:extLst>
              <a:ext uri="{FF2B5EF4-FFF2-40B4-BE49-F238E27FC236}">
                <a16:creationId xmlns:a16="http://schemas.microsoft.com/office/drawing/2014/main" id="{4E64D1C6-D382-8327-C1C1-B264E7E530E6}"/>
              </a:ext>
            </a:extLst>
          </p:cNvPr>
          <p:cNvPicPr>
            <a:picLocks noChangeAspect="1"/>
          </p:cNvPicPr>
          <p:nvPr/>
        </p:nvPicPr>
        <p:blipFill>
          <a:blip r:embed="rId4">
            <a:duotone>
              <a:prstClr val="black"/>
              <a:schemeClr val="tx2">
                <a:tint val="45000"/>
                <a:satMod val="400000"/>
              </a:schemeClr>
            </a:duotone>
          </a:blip>
          <a:stretch>
            <a:fillRect/>
          </a:stretch>
        </p:blipFill>
        <p:spPr>
          <a:xfrm>
            <a:off x="456073" y="2654697"/>
            <a:ext cx="251963" cy="251963"/>
          </a:xfrm>
          <a:prstGeom prst="rect">
            <a:avLst/>
          </a:prstGeom>
        </p:spPr>
      </p:pic>
      <p:sp>
        <p:nvSpPr>
          <p:cNvPr id="25" name="Text Placeholder 2">
            <a:extLst>
              <a:ext uri="{FF2B5EF4-FFF2-40B4-BE49-F238E27FC236}">
                <a16:creationId xmlns:a16="http://schemas.microsoft.com/office/drawing/2014/main" id="{95AF9A47-721C-424F-5091-939ED6678EA4}"/>
              </a:ext>
            </a:extLst>
          </p:cNvPr>
          <p:cNvSpPr txBox="1">
            <a:spLocks/>
          </p:cNvSpPr>
          <p:nvPr/>
        </p:nvSpPr>
        <p:spPr>
          <a:xfrm>
            <a:off x="880200" y="2630570"/>
            <a:ext cx="4301399" cy="2940457"/>
          </a:xfrm>
          <a:prstGeom prst="rect">
            <a:avLst/>
          </a:prstGeom>
        </p:spPr>
        <p:txBody>
          <a:bodyPr lIns="0" tIns="0" rIns="0" bIns="0" anchor="t"/>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1600" dirty="0">
                <a:latin typeface="Quatro Slab" panose="02000503030000020004" pitchFamily="50" charset="0"/>
              </a:rPr>
              <a:t>Patient can select preferred fulfilment option directly in platform</a:t>
            </a:r>
          </a:p>
          <a:p>
            <a:endParaRPr lang="en-US" sz="1600" dirty="0">
              <a:latin typeface="Quatro Slab" panose="02000503030000020004" pitchFamily="50" charset="0"/>
            </a:endParaRPr>
          </a:p>
          <a:p>
            <a:r>
              <a:rPr lang="en-US" sz="1600" dirty="0">
                <a:latin typeface="Quatro Slab" panose="02000503030000020004" pitchFamily="50" charset="0"/>
              </a:rPr>
              <a:t>Pick up or delivery anywhere in the UK </a:t>
            </a:r>
          </a:p>
          <a:p>
            <a:endParaRPr lang="en-US" sz="1600" dirty="0">
              <a:latin typeface="Quatro Slab" panose="02000503030000020004" pitchFamily="50" charset="0"/>
            </a:endParaRPr>
          </a:p>
          <a:p>
            <a:r>
              <a:rPr lang="en-US" sz="1600" dirty="0">
                <a:latin typeface="Quatro Slab" panose="02000503030000020004" pitchFamily="50" charset="0"/>
              </a:rPr>
              <a:t>ePrescriptions with independent and major pharmacy chains</a:t>
            </a:r>
          </a:p>
          <a:p>
            <a:endParaRPr lang="en-US" sz="1600" dirty="0">
              <a:latin typeface="Quatro Slab" panose="02000503030000020004" pitchFamily="50" charset="0"/>
            </a:endParaRPr>
          </a:p>
          <a:p>
            <a:r>
              <a:rPr lang="en-US" sz="1600" dirty="0">
                <a:latin typeface="Quatro Slab" panose="02000503030000020004" pitchFamily="50" charset="0"/>
              </a:rPr>
              <a:t>Prescriptions can be offered through a virtual consultation with a clinician</a:t>
            </a:r>
          </a:p>
          <a:p>
            <a:endParaRPr lang="en-US" sz="1600" dirty="0">
              <a:latin typeface="Quatro Slab" panose="02000503030000020004" pitchFamily="50" charset="0"/>
            </a:endParaRPr>
          </a:p>
          <a:p>
            <a:pPr algn="ctr"/>
            <a:r>
              <a:rPr lang="en-GB" sz="1200" dirty="0">
                <a:latin typeface="Quatro Slab" panose="02000503030000020004" pitchFamily="50" charset="0"/>
              </a:rPr>
              <a:t>Please note that prescription prices may differ from NHS</a:t>
            </a:r>
            <a:endParaRPr lang="en-US" sz="1200" dirty="0">
              <a:latin typeface="Quatro Slab" panose="02000503030000020004" pitchFamily="50" charset="0"/>
            </a:endParaRPr>
          </a:p>
          <a:p>
            <a:endParaRPr lang="en-US" sz="1600" dirty="0">
              <a:latin typeface="Quatro Slab" panose="02000503030000020004" pitchFamily="50" charset="0"/>
            </a:endParaRPr>
          </a:p>
          <a:p>
            <a:endParaRPr lang="en-US" sz="1600" dirty="0">
              <a:latin typeface="Quatro Slab" panose="02000503030000020004" pitchFamily="50" charset="0"/>
            </a:endParaRPr>
          </a:p>
        </p:txBody>
      </p:sp>
      <p:pic>
        <p:nvPicPr>
          <p:cNvPr id="26" name="Picture 25">
            <a:extLst>
              <a:ext uri="{FF2B5EF4-FFF2-40B4-BE49-F238E27FC236}">
                <a16:creationId xmlns:a16="http://schemas.microsoft.com/office/drawing/2014/main" id="{9F69487D-06A2-45EE-CD9C-BA0D560070F2}"/>
              </a:ext>
            </a:extLst>
          </p:cNvPr>
          <p:cNvPicPr>
            <a:picLocks noChangeAspect="1"/>
          </p:cNvPicPr>
          <p:nvPr/>
        </p:nvPicPr>
        <p:blipFill>
          <a:blip r:embed="rId4">
            <a:duotone>
              <a:prstClr val="black"/>
              <a:schemeClr val="tx2">
                <a:tint val="45000"/>
                <a:satMod val="400000"/>
              </a:schemeClr>
            </a:duotone>
          </a:blip>
          <a:stretch>
            <a:fillRect/>
          </a:stretch>
        </p:blipFill>
        <p:spPr>
          <a:xfrm>
            <a:off x="456073" y="3872115"/>
            <a:ext cx="251963" cy="251963"/>
          </a:xfrm>
          <a:prstGeom prst="rect">
            <a:avLst/>
          </a:prstGeom>
        </p:spPr>
      </p:pic>
      <p:pic>
        <p:nvPicPr>
          <p:cNvPr id="30" name="Picture 29">
            <a:extLst>
              <a:ext uri="{FF2B5EF4-FFF2-40B4-BE49-F238E27FC236}">
                <a16:creationId xmlns:a16="http://schemas.microsoft.com/office/drawing/2014/main" id="{BD5C0473-AB1C-5E51-5CD6-513B6CB4EA4D}"/>
              </a:ext>
            </a:extLst>
          </p:cNvPr>
          <p:cNvPicPr>
            <a:picLocks noChangeAspect="1"/>
          </p:cNvPicPr>
          <p:nvPr/>
        </p:nvPicPr>
        <p:blipFill>
          <a:blip r:embed="rId4">
            <a:duotone>
              <a:prstClr val="black"/>
              <a:schemeClr val="tx2">
                <a:tint val="45000"/>
                <a:satMod val="400000"/>
              </a:schemeClr>
            </a:duotone>
          </a:blip>
          <a:stretch>
            <a:fillRect/>
          </a:stretch>
        </p:blipFill>
        <p:spPr>
          <a:xfrm>
            <a:off x="456073" y="4637395"/>
            <a:ext cx="251963" cy="251963"/>
          </a:xfrm>
          <a:prstGeom prst="rect">
            <a:avLst/>
          </a:prstGeom>
        </p:spPr>
      </p:pic>
      <p:pic>
        <p:nvPicPr>
          <p:cNvPr id="11" name="Picture 10">
            <a:extLst>
              <a:ext uri="{FF2B5EF4-FFF2-40B4-BE49-F238E27FC236}">
                <a16:creationId xmlns:a16="http://schemas.microsoft.com/office/drawing/2014/main" id="{A887BB2F-988C-9798-55DA-62229F2B9BD4}"/>
              </a:ext>
            </a:extLst>
          </p:cNvPr>
          <p:cNvPicPr>
            <a:picLocks noChangeAspect="1"/>
          </p:cNvPicPr>
          <p:nvPr/>
        </p:nvPicPr>
        <p:blipFill>
          <a:blip r:embed="rId4">
            <a:duotone>
              <a:prstClr val="black"/>
              <a:schemeClr val="tx2">
                <a:tint val="45000"/>
                <a:satMod val="400000"/>
              </a:schemeClr>
            </a:duotone>
          </a:blip>
          <a:stretch>
            <a:fillRect/>
          </a:stretch>
        </p:blipFill>
        <p:spPr>
          <a:xfrm>
            <a:off x="456073" y="3364871"/>
            <a:ext cx="251963" cy="251963"/>
          </a:xfrm>
          <a:prstGeom prst="rect">
            <a:avLst/>
          </a:prstGeom>
        </p:spPr>
      </p:pic>
      <p:sp>
        <p:nvSpPr>
          <p:cNvPr id="13" name="TextBox 12">
            <a:extLst>
              <a:ext uri="{FF2B5EF4-FFF2-40B4-BE49-F238E27FC236}">
                <a16:creationId xmlns:a16="http://schemas.microsoft.com/office/drawing/2014/main" id="{3A24E164-E155-9E4C-B180-DDAD70E2F440}"/>
              </a:ext>
            </a:extLst>
          </p:cNvPr>
          <p:cNvSpPr txBox="1"/>
          <p:nvPr/>
        </p:nvSpPr>
        <p:spPr>
          <a:xfrm>
            <a:off x="237795" y="6097946"/>
            <a:ext cx="5858206" cy="384721"/>
          </a:xfrm>
          <a:prstGeom prst="rect">
            <a:avLst/>
          </a:prstGeom>
          <a:noFill/>
        </p:spPr>
        <p:txBody>
          <a:bodyPr wrap="square" rtlCol="0">
            <a:spAutoFit/>
          </a:bodyPr>
          <a:lstStyle/>
          <a:p>
            <a:pPr algn="l"/>
            <a:r>
              <a:rPr lang="en-GB" sz="1000" b="1">
                <a:latin typeface="Quatro Slab" panose="02000503030000020004" pitchFamily="50" charset="0"/>
              </a:rPr>
              <a:t>*</a:t>
            </a:r>
            <a:r>
              <a:rPr lang="en-GB" sz="900">
                <a:latin typeface="Quatro Slab" panose="02000503030000020004" pitchFamily="50" charset="0"/>
              </a:rPr>
              <a:t>Available in most circumstances. Out-patient prescriptions and deliveries are not covered by the scheme and may cost more than on the NHS. Prescriptions are only available in the UK. </a:t>
            </a:r>
            <a:endParaRPr lang="en-GB" sz="900" b="1">
              <a:latin typeface="Quatro Slab" panose="02000503030000020004" pitchFamily="50" charset="0"/>
            </a:endParaRPr>
          </a:p>
        </p:txBody>
      </p:sp>
      <p:pic>
        <p:nvPicPr>
          <p:cNvPr id="6" name="Picture 5" descr="A cellphone with a screen on&#10;&#10;Description automatically generated">
            <a:extLst>
              <a:ext uri="{FF2B5EF4-FFF2-40B4-BE49-F238E27FC236}">
                <a16:creationId xmlns:a16="http://schemas.microsoft.com/office/drawing/2014/main" id="{D389C62F-EF75-CBF1-54A9-8A21BE5E135B}"/>
              </a:ext>
            </a:extLst>
          </p:cNvPr>
          <p:cNvPicPr>
            <a:picLocks noChangeAspect="1"/>
          </p:cNvPicPr>
          <p:nvPr/>
        </p:nvPicPr>
        <p:blipFill rotWithShape="1">
          <a:blip r:embed="rId5">
            <a:extLst>
              <a:ext uri="{28A0092B-C50C-407E-A947-70E740481C1C}">
                <a14:useLocalDpi xmlns:a14="http://schemas.microsoft.com/office/drawing/2010/main" val="0"/>
              </a:ext>
            </a:extLst>
          </a:blip>
          <a:srcRect l="34217" t="17408" r="29875" b="39183"/>
          <a:stretch/>
        </p:blipFill>
        <p:spPr>
          <a:xfrm>
            <a:off x="7615624" y="1731723"/>
            <a:ext cx="4240586" cy="5126277"/>
          </a:xfrm>
          <a:prstGeom prst="rect">
            <a:avLst/>
          </a:prstGeom>
        </p:spPr>
      </p:pic>
    </p:spTree>
    <p:extLst>
      <p:ext uri="{BB962C8B-B14F-4D97-AF65-F5344CB8AC3E}">
        <p14:creationId xmlns:p14="http://schemas.microsoft.com/office/powerpoint/2010/main" val="307417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6728A13-14CC-1CBF-0813-E81266CBE14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4943702">
            <a:off x="6312323" y="2066120"/>
            <a:ext cx="6109442" cy="6343137"/>
          </a:xfrm>
          <a:prstGeom prst="rect">
            <a:avLst/>
          </a:prstGeom>
        </p:spPr>
      </p:pic>
      <p:sp>
        <p:nvSpPr>
          <p:cNvPr id="2" name="Text Placeholder 1">
            <a:extLst>
              <a:ext uri="{FF2B5EF4-FFF2-40B4-BE49-F238E27FC236}">
                <a16:creationId xmlns:a16="http://schemas.microsoft.com/office/drawing/2014/main" id="{A4AF8002-BA24-C384-8A1A-5475DBDF1C2E}"/>
              </a:ext>
            </a:extLst>
          </p:cNvPr>
          <p:cNvSpPr>
            <a:spLocks noGrp="1"/>
          </p:cNvSpPr>
          <p:nvPr>
            <p:ph type="body" sz="quarter" idx="10"/>
          </p:nvPr>
        </p:nvSpPr>
        <p:spPr>
          <a:xfrm>
            <a:off x="456073" y="265938"/>
            <a:ext cx="9613900" cy="444500"/>
          </a:xfrm>
        </p:spPr>
        <p:txBody>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3200" dirty="0">
                <a:latin typeface="Quatro Slab" panose="02000503030000020004" pitchFamily="50" charset="0"/>
              </a:rPr>
              <a:t>Referrals</a:t>
            </a:r>
          </a:p>
        </p:txBody>
      </p:sp>
      <p:sp>
        <p:nvSpPr>
          <p:cNvPr id="3" name="Text Placeholder 2">
            <a:extLst>
              <a:ext uri="{FF2B5EF4-FFF2-40B4-BE49-F238E27FC236}">
                <a16:creationId xmlns:a16="http://schemas.microsoft.com/office/drawing/2014/main" id="{54D9631E-2E8E-B34A-F8CF-B2FF9C12D237}"/>
              </a:ext>
            </a:extLst>
          </p:cNvPr>
          <p:cNvSpPr>
            <a:spLocks noGrp="1"/>
          </p:cNvSpPr>
          <p:nvPr>
            <p:ph type="body" sz="quarter" idx="11"/>
          </p:nvPr>
        </p:nvSpPr>
        <p:spPr>
          <a:xfrm>
            <a:off x="456074" y="1182318"/>
            <a:ext cx="4855515" cy="1115383"/>
          </a:xfrm>
        </p:spPr>
        <p:txBody>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1600">
                <a:latin typeface="Quatro Slab" panose="02000503030000020004" pitchFamily="50" charset="0"/>
              </a:rPr>
              <a:t>Doctor Care Anywhere can provide private open referrals, accepted by all major private medical insurers,</a:t>
            </a:r>
          </a:p>
        </p:txBody>
      </p:sp>
      <p:pic>
        <p:nvPicPr>
          <p:cNvPr id="24" name="Picture 23">
            <a:extLst>
              <a:ext uri="{FF2B5EF4-FFF2-40B4-BE49-F238E27FC236}">
                <a16:creationId xmlns:a16="http://schemas.microsoft.com/office/drawing/2014/main" id="{4E64D1C6-D382-8327-C1C1-B264E7E530E6}"/>
              </a:ext>
            </a:extLst>
          </p:cNvPr>
          <p:cNvPicPr>
            <a:picLocks noChangeAspect="1"/>
          </p:cNvPicPr>
          <p:nvPr/>
        </p:nvPicPr>
        <p:blipFill>
          <a:blip r:embed="rId4"/>
          <a:stretch>
            <a:fillRect/>
          </a:stretch>
        </p:blipFill>
        <p:spPr>
          <a:xfrm>
            <a:off x="456074" y="2405608"/>
            <a:ext cx="251963" cy="251963"/>
          </a:xfrm>
          <a:prstGeom prst="rect">
            <a:avLst/>
          </a:prstGeom>
        </p:spPr>
      </p:pic>
      <p:sp>
        <p:nvSpPr>
          <p:cNvPr id="25" name="Text Placeholder 2">
            <a:extLst>
              <a:ext uri="{FF2B5EF4-FFF2-40B4-BE49-F238E27FC236}">
                <a16:creationId xmlns:a16="http://schemas.microsoft.com/office/drawing/2014/main" id="{95AF9A47-721C-424F-5091-939ED6678EA4}"/>
              </a:ext>
            </a:extLst>
          </p:cNvPr>
          <p:cNvSpPr txBox="1">
            <a:spLocks/>
          </p:cNvSpPr>
          <p:nvPr/>
        </p:nvSpPr>
        <p:spPr>
          <a:xfrm>
            <a:off x="880200" y="2405608"/>
            <a:ext cx="5520600" cy="2940457"/>
          </a:xfrm>
          <a:prstGeom prst="rect">
            <a:avLst/>
          </a:prstGeom>
        </p:spPr>
        <p:txBody>
          <a:bodyPr lIns="0" tIns="0" rIns="0" bIns="0" anchor="t"/>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1600">
                <a:latin typeface="Quatro Slab" panose="02000503030000020004" pitchFamily="50" charset="0"/>
              </a:rPr>
              <a:t>Integrated referrals</a:t>
            </a:r>
          </a:p>
          <a:p>
            <a:endParaRPr lang="en-US" sz="1600">
              <a:latin typeface="Quatro Slab" panose="02000503030000020004" pitchFamily="50" charset="0"/>
            </a:endParaRPr>
          </a:p>
          <a:p>
            <a:endParaRPr lang="en-US" sz="1600">
              <a:latin typeface="Quatro Slab" panose="02000503030000020004" pitchFamily="50" charset="0"/>
            </a:endParaRPr>
          </a:p>
          <a:p>
            <a:r>
              <a:rPr lang="en-GB" sz="1600">
                <a:latin typeface="Quatro Slab" panose="02000503030000020004" pitchFamily="50" charset="0"/>
              </a:rPr>
              <a:t>Recognised</a:t>
            </a:r>
            <a:r>
              <a:rPr lang="en-US" sz="1600">
                <a:latin typeface="Quatro Slab" panose="02000503030000020004" pitchFamily="50" charset="0"/>
              </a:rPr>
              <a:t> by all major insurers</a:t>
            </a:r>
          </a:p>
          <a:p>
            <a:endParaRPr lang="en-US" sz="1600">
              <a:latin typeface="Quatro Slab" panose="02000503030000020004" pitchFamily="50" charset="0"/>
            </a:endParaRPr>
          </a:p>
          <a:p>
            <a:endParaRPr lang="en-US" sz="1600">
              <a:latin typeface="Quatro Slab" panose="02000503030000020004" pitchFamily="50" charset="0"/>
            </a:endParaRPr>
          </a:p>
          <a:p>
            <a:r>
              <a:rPr lang="en-US" sz="1600">
                <a:latin typeface="Quatro Slab" panose="02000503030000020004" pitchFamily="50" charset="0"/>
              </a:rPr>
              <a:t>Fit notes</a:t>
            </a:r>
          </a:p>
          <a:p>
            <a:endParaRPr lang="en-US" sz="1600">
              <a:latin typeface="Quatro Slab" panose="02000503030000020004" pitchFamily="50" charset="0"/>
            </a:endParaRPr>
          </a:p>
          <a:p>
            <a:endParaRPr lang="en-US" sz="1600">
              <a:latin typeface="Quatro Slab" panose="02000503030000020004" pitchFamily="50" charset="0"/>
            </a:endParaRPr>
          </a:p>
          <a:p>
            <a:r>
              <a:rPr lang="en-US" sz="1600">
                <a:latin typeface="Quatro Slab" panose="02000503030000020004" pitchFamily="50" charset="0"/>
              </a:rPr>
              <a:t>Access to Scans, Mental Health support and Blood tests</a:t>
            </a:r>
          </a:p>
        </p:txBody>
      </p:sp>
      <p:pic>
        <p:nvPicPr>
          <p:cNvPr id="26" name="Picture 25">
            <a:extLst>
              <a:ext uri="{FF2B5EF4-FFF2-40B4-BE49-F238E27FC236}">
                <a16:creationId xmlns:a16="http://schemas.microsoft.com/office/drawing/2014/main" id="{9F69487D-06A2-45EE-CD9C-BA0D560070F2}"/>
              </a:ext>
            </a:extLst>
          </p:cNvPr>
          <p:cNvPicPr>
            <a:picLocks noChangeAspect="1"/>
          </p:cNvPicPr>
          <p:nvPr/>
        </p:nvPicPr>
        <p:blipFill>
          <a:blip r:embed="rId4"/>
          <a:stretch>
            <a:fillRect/>
          </a:stretch>
        </p:blipFill>
        <p:spPr>
          <a:xfrm>
            <a:off x="456074" y="3129021"/>
            <a:ext cx="251963" cy="251963"/>
          </a:xfrm>
          <a:prstGeom prst="rect">
            <a:avLst/>
          </a:prstGeom>
        </p:spPr>
      </p:pic>
      <p:pic>
        <p:nvPicPr>
          <p:cNvPr id="12" name="Picture 11">
            <a:extLst>
              <a:ext uri="{FF2B5EF4-FFF2-40B4-BE49-F238E27FC236}">
                <a16:creationId xmlns:a16="http://schemas.microsoft.com/office/drawing/2014/main" id="{15746DBC-581E-3F9D-F0A4-A269B2487525}"/>
              </a:ext>
            </a:extLst>
          </p:cNvPr>
          <p:cNvPicPr>
            <a:picLocks noChangeAspect="1"/>
          </p:cNvPicPr>
          <p:nvPr/>
        </p:nvPicPr>
        <p:blipFill>
          <a:blip r:embed="rId4"/>
          <a:stretch>
            <a:fillRect/>
          </a:stretch>
        </p:blipFill>
        <p:spPr>
          <a:xfrm>
            <a:off x="456074" y="3948067"/>
            <a:ext cx="251963" cy="251963"/>
          </a:xfrm>
          <a:prstGeom prst="rect">
            <a:avLst/>
          </a:prstGeom>
        </p:spPr>
      </p:pic>
      <p:pic>
        <p:nvPicPr>
          <p:cNvPr id="14" name="Picture 13" descr="A screenshot of a phone&#10;&#10;Description automatically generated with medium confidence">
            <a:extLst>
              <a:ext uri="{FF2B5EF4-FFF2-40B4-BE49-F238E27FC236}">
                <a16:creationId xmlns:a16="http://schemas.microsoft.com/office/drawing/2014/main" id="{EE41DFE9-BF0D-4253-589C-65B72984F99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39001" y="1479144"/>
            <a:ext cx="3404106" cy="6777790"/>
          </a:xfrm>
          <a:prstGeom prst="rect">
            <a:avLst/>
          </a:prstGeom>
        </p:spPr>
      </p:pic>
      <p:pic>
        <p:nvPicPr>
          <p:cNvPr id="4" name="Picture 3" descr="A picture containing application&#10;&#10;Description automatically generated">
            <a:extLst>
              <a:ext uri="{FF2B5EF4-FFF2-40B4-BE49-F238E27FC236}">
                <a16:creationId xmlns:a16="http://schemas.microsoft.com/office/drawing/2014/main" id="{4A3EDCCC-7BE3-4551-9CFB-07681CA604AF}"/>
              </a:ext>
            </a:extLst>
          </p:cNvPr>
          <p:cNvPicPr>
            <a:picLocks noChangeAspect="1"/>
          </p:cNvPicPr>
          <p:nvPr/>
        </p:nvPicPr>
        <p:blipFill>
          <a:blip r:embed="rId6">
            <a:extLst>
              <a:ext uri="{28A0092B-C50C-407E-A947-70E740481C1C}">
                <a14:useLocalDpi xmlns:a14="http://schemas.microsoft.com/office/drawing/2010/main" val="0"/>
              </a:ext>
            </a:extLst>
          </a:blip>
          <a:srcRect l="26013" t="1260" r="24103" b="5050"/>
          <a:stretch/>
        </p:blipFill>
        <p:spPr>
          <a:xfrm>
            <a:off x="7063824" y="1299411"/>
            <a:ext cx="3704440" cy="6957524"/>
          </a:xfrm>
          <a:prstGeom prst="rect">
            <a:avLst/>
          </a:prstGeom>
        </p:spPr>
      </p:pic>
      <p:pic>
        <p:nvPicPr>
          <p:cNvPr id="5" name="Picture 4">
            <a:extLst>
              <a:ext uri="{FF2B5EF4-FFF2-40B4-BE49-F238E27FC236}">
                <a16:creationId xmlns:a16="http://schemas.microsoft.com/office/drawing/2014/main" id="{2E2C751F-73AA-2A4F-0F7E-062A17007A50}"/>
              </a:ext>
            </a:extLst>
          </p:cNvPr>
          <p:cNvPicPr>
            <a:picLocks noChangeAspect="1"/>
          </p:cNvPicPr>
          <p:nvPr/>
        </p:nvPicPr>
        <p:blipFill>
          <a:blip r:embed="rId4"/>
          <a:stretch>
            <a:fillRect/>
          </a:stretch>
        </p:blipFill>
        <p:spPr>
          <a:xfrm>
            <a:off x="456074" y="4652191"/>
            <a:ext cx="251963" cy="251963"/>
          </a:xfrm>
          <a:prstGeom prst="rect">
            <a:avLst/>
          </a:prstGeom>
        </p:spPr>
      </p:pic>
    </p:spTree>
    <p:extLst>
      <p:ext uri="{BB962C8B-B14F-4D97-AF65-F5344CB8AC3E}">
        <p14:creationId xmlns:p14="http://schemas.microsoft.com/office/powerpoint/2010/main" val="3055495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Rectangle: Rounded Corners 9">
            <a:extLst>
              <a:ext uri="{FF2B5EF4-FFF2-40B4-BE49-F238E27FC236}">
                <a16:creationId xmlns:a16="http://schemas.microsoft.com/office/drawing/2014/main" id="{54E6E053-5EB0-C32E-1A05-435A487A39C2}"/>
              </a:ext>
            </a:extLst>
          </p:cNvPr>
          <p:cNvSpPr/>
          <p:nvPr/>
        </p:nvSpPr>
        <p:spPr>
          <a:xfrm>
            <a:off x="8379832" y="1811410"/>
            <a:ext cx="3480811" cy="4086454"/>
          </a:xfrm>
          <a:prstGeom prst="roundRect">
            <a:avLst>
              <a:gd name="adj" fmla="val 6286"/>
            </a:avLst>
          </a:prstGeom>
          <a:solidFill>
            <a:schemeClr val="accent4">
              <a:lumMod val="20000"/>
              <a:lumOff val="80000"/>
              <a:alpha val="38000"/>
            </a:schemeClr>
          </a:solidFill>
          <a:ln w="12700" cap="flat" cmpd="sng" algn="ctr">
            <a:noFill/>
            <a:prstDash val="solid"/>
            <a:miter lim="800000"/>
          </a:ln>
          <a:effectLst/>
        </p:spPr>
        <p:txBody>
          <a:bodyPr rtlCol="0" anchor="ctr"/>
          <a:lstStyle/>
          <a:p>
            <a:pPr>
              <a:defRPr/>
            </a:pPr>
            <a:endParaRPr lang="en-GB" sz="3200">
              <a:solidFill>
                <a:srgbClr val="FFFFFF"/>
              </a:solidFill>
              <a:latin typeface="Quatro Slab"/>
            </a:endParaRPr>
          </a:p>
        </p:txBody>
      </p:sp>
      <p:sp>
        <p:nvSpPr>
          <p:cNvPr id="130" name="Rectangle: Rounded Corners 8">
            <a:extLst>
              <a:ext uri="{FF2B5EF4-FFF2-40B4-BE49-F238E27FC236}">
                <a16:creationId xmlns:a16="http://schemas.microsoft.com/office/drawing/2014/main" id="{58295F36-767C-DADC-5A46-362E5D53F916}"/>
              </a:ext>
            </a:extLst>
          </p:cNvPr>
          <p:cNvSpPr/>
          <p:nvPr/>
        </p:nvSpPr>
        <p:spPr>
          <a:xfrm>
            <a:off x="8580303" y="2993735"/>
            <a:ext cx="1440510" cy="1380227"/>
          </a:xfrm>
          <a:prstGeom prst="roundRect">
            <a:avLst/>
          </a:prstGeom>
          <a:solidFill>
            <a:schemeClr val="bg1"/>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36000" tIns="648000" rIns="36000" bIns="36000" rtlCol="0" anchor="t" anchorCtr="0"/>
          <a:lstStyle/>
          <a:p>
            <a:pPr algn="ctr">
              <a:spcAft>
                <a:spcPts val="1500"/>
              </a:spcAft>
            </a:pPr>
            <a:r>
              <a:rPr lang="en-GB" sz="1100" dirty="0">
                <a:solidFill>
                  <a:schemeClr val="tx1">
                    <a:lumMod val="75000"/>
                    <a:lumOff val="25000"/>
                  </a:schemeClr>
                </a:solidFill>
                <a:latin typeface="QUATROSLAB-MEDIUM" panose="02000503030000020004" pitchFamily="2" charset="77"/>
                <a:ea typeface="Calibri"/>
                <a:cs typeface="Calibri"/>
              </a:rPr>
              <a:t>Digital Exercise Programme</a:t>
            </a:r>
          </a:p>
        </p:txBody>
      </p:sp>
      <p:sp>
        <p:nvSpPr>
          <p:cNvPr id="124" name="Rectangle: Rounded Corners 9">
            <a:extLst>
              <a:ext uri="{FF2B5EF4-FFF2-40B4-BE49-F238E27FC236}">
                <a16:creationId xmlns:a16="http://schemas.microsoft.com/office/drawing/2014/main" id="{AD1F6F99-C10B-F0EB-237D-792FB0CA7EC1}"/>
              </a:ext>
            </a:extLst>
          </p:cNvPr>
          <p:cNvSpPr/>
          <p:nvPr/>
        </p:nvSpPr>
        <p:spPr>
          <a:xfrm>
            <a:off x="2930935" y="1811410"/>
            <a:ext cx="2015985" cy="4086454"/>
          </a:xfrm>
          <a:prstGeom prst="roundRect">
            <a:avLst>
              <a:gd name="adj" fmla="val 6286"/>
            </a:avLst>
          </a:prstGeom>
          <a:solidFill>
            <a:schemeClr val="bg2">
              <a:lumMod val="20000"/>
              <a:lumOff val="80000"/>
              <a:alpha val="38000"/>
            </a:schemeClr>
          </a:solidFill>
          <a:ln w="12700" cap="flat" cmpd="sng" algn="ctr">
            <a:noFill/>
            <a:prstDash val="solid"/>
            <a:miter lim="800000"/>
          </a:ln>
          <a:effectLst/>
        </p:spPr>
        <p:txBody>
          <a:bodyPr rtlCol="0" anchor="ctr"/>
          <a:lstStyle/>
          <a:p>
            <a:pPr>
              <a:defRPr/>
            </a:pPr>
            <a:endParaRPr lang="en-GB" sz="3200">
              <a:solidFill>
                <a:srgbClr val="FFFFFF"/>
              </a:solidFill>
              <a:latin typeface="Quatro Slab"/>
            </a:endParaRPr>
          </a:p>
        </p:txBody>
      </p:sp>
      <p:sp>
        <p:nvSpPr>
          <p:cNvPr id="123" name="Rectangle: Rounded Corners 9">
            <a:extLst>
              <a:ext uri="{FF2B5EF4-FFF2-40B4-BE49-F238E27FC236}">
                <a16:creationId xmlns:a16="http://schemas.microsoft.com/office/drawing/2014/main" id="{B4A79B7E-3EF8-3F08-D619-4678818C150F}"/>
              </a:ext>
            </a:extLst>
          </p:cNvPr>
          <p:cNvSpPr/>
          <p:nvPr/>
        </p:nvSpPr>
        <p:spPr>
          <a:xfrm>
            <a:off x="468136" y="1811410"/>
            <a:ext cx="1897350" cy="4086454"/>
          </a:xfrm>
          <a:prstGeom prst="roundRect">
            <a:avLst>
              <a:gd name="adj" fmla="val 6286"/>
            </a:avLst>
          </a:prstGeom>
          <a:solidFill>
            <a:schemeClr val="tx2">
              <a:lumMod val="20000"/>
              <a:lumOff val="80000"/>
              <a:alpha val="38000"/>
            </a:schemeClr>
          </a:solidFill>
          <a:ln w="12700" cap="flat" cmpd="sng" algn="ctr">
            <a:noFill/>
            <a:prstDash val="solid"/>
            <a:miter lim="800000"/>
          </a:ln>
          <a:effectLst/>
        </p:spPr>
        <p:txBody>
          <a:bodyPr rtlCol="0" anchor="ctr"/>
          <a:lstStyle/>
          <a:p>
            <a:pPr>
              <a:defRPr/>
            </a:pPr>
            <a:endParaRPr lang="en-GB" sz="3200">
              <a:solidFill>
                <a:srgbClr val="FFFFFF"/>
              </a:solidFill>
              <a:latin typeface="Quatro Slab"/>
            </a:endParaRPr>
          </a:p>
        </p:txBody>
      </p:sp>
      <p:pic>
        <p:nvPicPr>
          <p:cNvPr id="115" name="Picture 114" descr="A cell phone with a chat window&#10;&#10;AI-generated content may be incorrect.">
            <a:extLst>
              <a:ext uri="{FF2B5EF4-FFF2-40B4-BE49-F238E27FC236}">
                <a16:creationId xmlns:a16="http://schemas.microsoft.com/office/drawing/2014/main" id="{33FDE752-E7BB-1EAB-A994-BCB9A441F252}"/>
              </a:ext>
            </a:extLst>
          </p:cNvPr>
          <p:cNvPicPr>
            <a:picLocks noChangeAspect="1"/>
          </p:cNvPicPr>
          <p:nvPr/>
        </p:nvPicPr>
        <p:blipFill>
          <a:blip r:embed="rId2">
            <a:extLst>
              <a:ext uri="{28A0092B-C50C-407E-A947-70E740481C1C}">
                <a14:useLocalDpi xmlns:a14="http://schemas.microsoft.com/office/drawing/2010/main" val="0"/>
              </a:ext>
            </a:extLst>
          </a:blip>
          <a:srcRect l="18172" t="3930" r="16517" b="4140"/>
          <a:stretch>
            <a:fillRect/>
          </a:stretch>
        </p:blipFill>
        <p:spPr>
          <a:xfrm>
            <a:off x="575766" y="2127828"/>
            <a:ext cx="1676337" cy="3337387"/>
          </a:xfrm>
          <a:prstGeom prst="rect">
            <a:avLst/>
          </a:prstGeom>
        </p:spPr>
      </p:pic>
      <p:pic>
        <p:nvPicPr>
          <p:cNvPr id="116" name="Picture 115" descr="A screen shot of a phone&#10;&#10;AI-generated content may be incorrect.">
            <a:extLst>
              <a:ext uri="{FF2B5EF4-FFF2-40B4-BE49-F238E27FC236}">
                <a16:creationId xmlns:a16="http://schemas.microsoft.com/office/drawing/2014/main" id="{A439B31C-F190-DA73-1726-9A742CA1D3E8}"/>
              </a:ext>
            </a:extLst>
          </p:cNvPr>
          <p:cNvPicPr>
            <a:picLocks noChangeAspect="1"/>
          </p:cNvPicPr>
          <p:nvPr/>
        </p:nvPicPr>
        <p:blipFill>
          <a:blip r:embed="rId3">
            <a:extLst>
              <a:ext uri="{28A0092B-C50C-407E-A947-70E740481C1C}">
                <a14:useLocalDpi xmlns:a14="http://schemas.microsoft.com/office/drawing/2010/main" val="0"/>
              </a:ext>
            </a:extLst>
          </a:blip>
          <a:srcRect l="17575" t="2807" r="18105" b="3860"/>
          <a:stretch>
            <a:fillRect/>
          </a:stretch>
        </p:blipFill>
        <p:spPr>
          <a:xfrm>
            <a:off x="3099938" y="2127828"/>
            <a:ext cx="1674633" cy="3314949"/>
          </a:xfrm>
          <a:prstGeom prst="rect">
            <a:avLst/>
          </a:prstGeom>
        </p:spPr>
      </p:pic>
      <p:pic>
        <p:nvPicPr>
          <p:cNvPr id="119" name="Picture 18" descr="Physitrack App - MacFarlane Physiotherapy">
            <a:extLst>
              <a:ext uri="{FF2B5EF4-FFF2-40B4-BE49-F238E27FC236}">
                <a16:creationId xmlns:a16="http://schemas.microsoft.com/office/drawing/2014/main" id="{D9CF5E8F-CD1D-B284-F8FF-17F557DA4B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20055" y="2891303"/>
            <a:ext cx="1641346" cy="1494672"/>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43025F01-87A6-F9F8-C827-29165AF7FF3A}"/>
              </a:ext>
            </a:extLst>
          </p:cNvPr>
          <p:cNvSpPr>
            <a:spLocks noGrp="1"/>
          </p:cNvSpPr>
          <p:nvPr>
            <p:ph type="body" sz="quarter" idx="10"/>
          </p:nvPr>
        </p:nvSpPr>
        <p:spPr/>
        <p:txBody>
          <a:bodyPr/>
          <a:lstStyle/>
          <a:p>
            <a:r>
              <a:rPr lang="en-US" sz="3200" dirty="0">
                <a:latin typeface="Quatro Slab" panose="02000503030000020004" pitchFamily="2" charset="0"/>
              </a:rPr>
              <a:t>Our digital MSK care program</a:t>
            </a:r>
          </a:p>
        </p:txBody>
      </p:sp>
      <p:sp>
        <p:nvSpPr>
          <p:cNvPr id="85" name="Rectangle: Rounded Corners 9">
            <a:extLst>
              <a:ext uri="{FF2B5EF4-FFF2-40B4-BE49-F238E27FC236}">
                <a16:creationId xmlns:a16="http://schemas.microsoft.com/office/drawing/2014/main" id="{2B17CA1B-BA52-FACD-F477-EDDDD80869A5}"/>
              </a:ext>
            </a:extLst>
          </p:cNvPr>
          <p:cNvSpPr/>
          <p:nvPr/>
        </p:nvSpPr>
        <p:spPr>
          <a:xfrm>
            <a:off x="456074" y="1392785"/>
            <a:ext cx="1836038" cy="294494"/>
          </a:xfrm>
          <a:prstGeom prst="roundRect">
            <a:avLst>
              <a:gd name="adj" fmla="val 41510"/>
            </a:avLst>
          </a:prstGeom>
          <a:solidFill>
            <a:schemeClr val="accent2"/>
          </a:solidFill>
          <a:ln w="12700" cap="flat" cmpd="sng" algn="ctr">
            <a:noFill/>
            <a:prstDash val="solid"/>
            <a:miter lim="800000"/>
          </a:ln>
          <a:effectLst/>
        </p:spPr>
        <p:txBody>
          <a:bodyPr rtlCol="0" anchor="ctr"/>
          <a:lstStyle/>
          <a:p>
            <a:pPr algn="ctr">
              <a:defRPr/>
            </a:pPr>
            <a:r>
              <a:rPr lang="en-GB" sz="1100" dirty="0">
                <a:solidFill>
                  <a:schemeClr val="bg1"/>
                </a:solidFill>
                <a:latin typeface="QUATROSLAB-MEDIUM" panose="02000503030000020004" pitchFamily="2" charset="77"/>
                <a:cs typeface="Verdana"/>
              </a:rPr>
              <a:t>Entry point</a:t>
            </a:r>
          </a:p>
        </p:txBody>
      </p:sp>
      <p:sp>
        <p:nvSpPr>
          <p:cNvPr id="86" name="Rectangle: Rounded Corners 9">
            <a:extLst>
              <a:ext uri="{FF2B5EF4-FFF2-40B4-BE49-F238E27FC236}">
                <a16:creationId xmlns:a16="http://schemas.microsoft.com/office/drawing/2014/main" id="{A11F420D-62E4-32EF-3531-1967912B26F6}"/>
              </a:ext>
            </a:extLst>
          </p:cNvPr>
          <p:cNvSpPr/>
          <p:nvPr/>
        </p:nvSpPr>
        <p:spPr>
          <a:xfrm>
            <a:off x="2898886" y="1392785"/>
            <a:ext cx="2080085" cy="294494"/>
          </a:xfrm>
          <a:prstGeom prst="roundRect">
            <a:avLst>
              <a:gd name="adj" fmla="val 41510"/>
            </a:avLst>
          </a:prstGeom>
          <a:solidFill>
            <a:schemeClr val="bg2"/>
          </a:solidFill>
          <a:ln w="12700" cap="flat" cmpd="sng" algn="ctr">
            <a:noFill/>
            <a:prstDash val="solid"/>
            <a:miter lim="800000"/>
          </a:ln>
          <a:effectLst/>
        </p:spPr>
        <p:txBody>
          <a:bodyPr rtlCol="0" anchor="ctr"/>
          <a:lstStyle/>
          <a:p>
            <a:pPr algn="ctr">
              <a:defRPr/>
            </a:pPr>
            <a:r>
              <a:rPr lang="en-GB" sz="1100" dirty="0">
                <a:solidFill>
                  <a:schemeClr val="bg1"/>
                </a:solidFill>
                <a:latin typeface="QUATROSLAB-MEDIUM" panose="02000503030000020004" pitchFamily="2" charset="77"/>
                <a:cs typeface="Verdana"/>
              </a:rPr>
              <a:t>Navigation</a:t>
            </a:r>
          </a:p>
        </p:txBody>
      </p:sp>
      <p:sp>
        <p:nvSpPr>
          <p:cNvPr id="87" name="Rectangle: Rounded Corners 9">
            <a:extLst>
              <a:ext uri="{FF2B5EF4-FFF2-40B4-BE49-F238E27FC236}">
                <a16:creationId xmlns:a16="http://schemas.microsoft.com/office/drawing/2014/main" id="{D67B9FB9-32E1-7228-9D29-D4CEE5027FB1}"/>
              </a:ext>
            </a:extLst>
          </p:cNvPr>
          <p:cNvSpPr/>
          <p:nvPr/>
        </p:nvSpPr>
        <p:spPr>
          <a:xfrm>
            <a:off x="5601900" y="1392785"/>
            <a:ext cx="2086351" cy="294494"/>
          </a:xfrm>
          <a:prstGeom prst="roundRect">
            <a:avLst>
              <a:gd name="adj" fmla="val 41510"/>
            </a:avLst>
          </a:prstGeom>
          <a:solidFill>
            <a:schemeClr val="accent6"/>
          </a:solidFill>
          <a:ln w="12700" cap="flat" cmpd="sng" algn="ctr">
            <a:noFill/>
            <a:prstDash val="solid"/>
            <a:miter lim="800000"/>
          </a:ln>
          <a:effectLst/>
        </p:spPr>
        <p:txBody>
          <a:bodyPr rtlCol="0" anchor="ctr"/>
          <a:lstStyle/>
          <a:p>
            <a:pPr algn="ctr">
              <a:defRPr/>
            </a:pPr>
            <a:r>
              <a:rPr lang="en-GB" sz="1100" dirty="0">
                <a:solidFill>
                  <a:schemeClr val="bg1"/>
                </a:solidFill>
                <a:latin typeface="QUATROSLAB-MEDIUM" panose="02000503030000020004" pitchFamily="2" charset="77"/>
                <a:cs typeface="Verdana"/>
              </a:rPr>
              <a:t>Consultation with Physio </a:t>
            </a:r>
          </a:p>
        </p:txBody>
      </p:sp>
      <p:sp>
        <p:nvSpPr>
          <p:cNvPr id="88" name="Arrow: Right 27">
            <a:extLst>
              <a:ext uri="{FF2B5EF4-FFF2-40B4-BE49-F238E27FC236}">
                <a16:creationId xmlns:a16="http://schemas.microsoft.com/office/drawing/2014/main" id="{5007E372-2AAE-7811-8691-3EF793F34266}"/>
              </a:ext>
            </a:extLst>
          </p:cNvPr>
          <p:cNvSpPr/>
          <p:nvPr/>
        </p:nvSpPr>
        <p:spPr>
          <a:xfrm>
            <a:off x="2132578" y="1372714"/>
            <a:ext cx="414899" cy="334635"/>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1pPr>
            <a:lvl2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2pPr>
            <a:lvl3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3pPr>
            <a:lvl4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4pPr>
            <a:lvl5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5pPr>
            <a:lvl6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6pPr>
            <a:lvl7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7pPr>
            <a:lvl8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8pPr>
            <a:lvl9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9p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GB" sz="750" b="0" i="0" u="none" strike="noStrike" kern="1200" cap="none" spc="0" normalizeH="0" baseline="0" noProof="0" dirty="0">
              <a:ln>
                <a:noFill/>
              </a:ln>
              <a:solidFill>
                <a:srgbClr val="000000"/>
              </a:solidFill>
              <a:effectLst/>
              <a:uLnTx/>
              <a:uFillTx/>
              <a:latin typeface="Helvetica Neue Medium"/>
              <a:sym typeface="Helvetica Neue Medium"/>
            </a:endParaRPr>
          </a:p>
        </p:txBody>
      </p:sp>
      <p:sp>
        <p:nvSpPr>
          <p:cNvPr id="89" name="Arrow: Right 27">
            <a:extLst>
              <a:ext uri="{FF2B5EF4-FFF2-40B4-BE49-F238E27FC236}">
                <a16:creationId xmlns:a16="http://schemas.microsoft.com/office/drawing/2014/main" id="{77B6C494-9FB3-526C-6D83-A9119B0D6AE6}"/>
              </a:ext>
            </a:extLst>
          </p:cNvPr>
          <p:cNvSpPr/>
          <p:nvPr/>
        </p:nvSpPr>
        <p:spPr>
          <a:xfrm>
            <a:off x="4891627" y="1372714"/>
            <a:ext cx="414899" cy="334635"/>
          </a:xfrm>
          <a:prstGeom prst="rightArrow">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1pPr>
            <a:lvl2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2pPr>
            <a:lvl3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3pPr>
            <a:lvl4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4pPr>
            <a:lvl5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5pPr>
            <a:lvl6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6pPr>
            <a:lvl7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7pPr>
            <a:lvl8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8pPr>
            <a:lvl9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9p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GB" sz="750" b="0" i="0" u="none" strike="noStrike" kern="1200" cap="none" spc="0" normalizeH="0" baseline="0" noProof="0" dirty="0">
              <a:ln>
                <a:noFill/>
              </a:ln>
              <a:solidFill>
                <a:srgbClr val="000000"/>
              </a:solidFill>
              <a:effectLst/>
              <a:uLnTx/>
              <a:uFillTx/>
              <a:latin typeface="Helvetica Neue Medium"/>
              <a:sym typeface="Helvetica Neue Medium"/>
            </a:endParaRPr>
          </a:p>
        </p:txBody>
      </p:sp>
      <p:sp>
        <p:nvSpPr>
          <p:cNvPr id="112" name="Arrow: Right 27">
            <a:extLst>
              <a:ext uri="{FF2B5EF4-FFF2-40B4-BE49-F238E27FC236}">
                <a16:creationId xmlns:a16="http://schemas.microsoft.com/office/drawing/2014/main" id="{7E5E4AD7-82D1-0D72-3881-07625BBC34BC}"/>
              </a:ext>
            </a:extLst>
          </p:cNvPr>
          <p:cNvSpPr/>
          <p:nvPr/>
        </p:nvSpPr>
        <p:spPr>
          <a:xfrm>
            <a:off x="7619030" y="1372714"/>
            <a:ext cx="414899" cy="334635"/>
          </a:xfrm>
          <a:prstGeom prst="rightArrow">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1pPr>
            <a:lvl2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2pPr>
            <a:lvl3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3pPr>
            <a:lvl4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4pPr>
            <a:lvl5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5pPr>
            <a:lvl6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6pPr>
            <a:lvl7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7pPr>
            <a:lvl8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8pPr>
            <a:lvl9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9p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GB" sz="750" b="0" i="0" u="none" strike="noStrike" kern="1200" cap="none" spc="0" normalizeH="0" baseline="0" noProof="0" dirty="0">
              <a:ln>
                <a:noFill/>
              </a:ln>
              <a:solidFill>
                <a:srgbClr val="000000"/>
              </a:solidFill>
              <a:effectLst/>
              <a:uLnTx/>
              <a:uFillTx/>
              <a:latin typeface="Helvetica Neue Medium"/>
              <a:sym typeface="Helvetica Neue Medium"/>
            </a:endParaRPr>
          </a:p>
        </p:txBody>
      </p:sp>
      <p:sp>
        <p:nvSpPr>
          <p:cNvPr id="113" name="Rectangle: Rounded Corners 9">
            <a:extLst>
              <a:ext uri="{FF2B5EF4-FFF2-40B4-BE49-F238E27FC236}">
                <a16:creationId xmlns:a16="http://schemas.microsoft.com/office/drawing/2014/main" id="{281AC811-1F1C-8733-785B-3F85EFE4051B}"/>
              </a:ext>
            </a:extLst>
          </p:cNvPr>
          <p:cNvSpPr/>
          <p:nvPr/>
        </p:nvSpPr>
        <p:spPr>
          <a:xfrm>
            <a:off x="8355123" y="1392785"/>
            <a:ext cx="3480811" cy="294494"/>
          </a:xfrm>
          <a:prstGeom prst="roundRect">
            <a:avLst>
              <a:gd name="adj" fmla="val 41510"/>
            </a:avLst>
          </a:prstGeom>
          <a:solidFill>
            <a:schemeClr val="accent4"/>
          </a:solidFill>
          <a:ln w="12700" cap="flat" cmpd="sng" algn="ctr">
            <a:noFill/>
            <a:prstDash val="solid"/>
            <a:miter lim="800000"/>
          </a:ln>
          <a:effectLst/>
        </p:spPr>
        <p:txBody>
          <a:bodyPr rtlCol="0" anchor="ctr"/>
          <a:lstStyle/>
          <a:p>
            <a:pPr algn="ctr">
              <a:defRPr/>
            </a:pPr>
            <a:r>
              <a:rPr lang="en-GB" sz="1100" dirty="0">
                <a:solidFill>
                  <a:schemeClr val="bg1"/>
                </a:solidFill>
                <a:latin typeface="QUATROSLAB-MEDIUM" panose="02000503030000020004" pitchFamily="2" charset="77"/>
                <a:cs typeface="Verdana"/>
              </a:rPr>
              <a:t>Treatment Pathway</a:t>
            </a:r>
          </a:p>
        </p:txBody>
      </p:sp>
      <p:sp>
        <p:nvSpPr>
          <p:cNvPr id="125" name="Rectangle: Rounded Corners 9">
            <a:extLst>
              <a:ext uri="{FF2B5EF4-FFF2-40B4-BE49-F238E27FC236}">
                <a16:creationId xmlns:a16="http://schemas.microsoft.com/office/drawing/2014/main" id="{4B3933D4-9827-3B7C-1E20-A7C1B5FDF69E}"/>
              </a:ext>
            </a:extLst>
          </p:cNvPr>
          <p:cNvSpPr/>
          <p:nvPr/>
        </p:nvSpPr>
        <p:spPr>
          <a:xfrm>
            <a:off x="5611369" y="1811410"/>
            <a:ext cx="2015985" cy="4086454"/>
          </a:xfrm>
          <a:prstGeom prst="roundRect">
            <a:avLst>
              <a:gd name="adj" fmla="val 6286"/>
            </a:avLst>
          </a:prstGeom>
          <a:solidFill>
            <a:schemeClr val="accent6">
              <a:lumMod val="20000"/>
              <a:lumOff val="80000"/>
              <a:alpha val="38000"/>
            </a:schemeClr>
          </a:solidFill>
          <a:ln w="12700" cap="flat" cmpd="sng" algn="ctr">
            <a:noFill/>
            <a:prstDash val="solid"/>
            <a:miter lim="800000"/>
          </a:ln>
          <a:effectLst/>
        </p:spPr>
        <p:txBody>
          <a:bodyPr rtlCol="0" anchor="ctr"/>
          <a:lstStyle/>
          <a:p>
            <a:pPr>
              <a:defRPr/>
            </a:pPr>
            <a:endParaRPr lang="en-GB" sz="3200" b="1" dirty="0">
              <a:solidFill>
                <a:srgbClr val="FFFFFF"/>
              </a:solidFill>
              <a:latin typeface="Quatro Slab"/>
            </a:endParaRPr>
          </a:p>
        </p:txBody>
      </p:sp>
      <p:pic>
        <p:nvPicPr>
          <p:cNvPr id="117" name="Picture 4" descr="Doctor Care Anywhere | Mobile Apps AXA Doctor at Hand">
            <a:extLst>
              <a:ext uri="{FF2B5EF4-FFF2-40B4-BE49-F238E27FC236}">
                <a16:creationId xmlns:a16="http://schemas.microsoft.com/office/drawing/2014/main" id="{95760B49-3044-4DD1-6DE2-626A84B1E08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214" r="25231"/>
          <a:stretch>
            <a:fillRect/>
          </a:stretch>
        </p:blipFill>
        <p:spPr bwMode="auto">
          <a:xfrm>
            <a:off x="5611369" y="1811410"/>
            <a:ext cx="2001012" cy="4023043"/>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126" descr="Physitrack - DigitalHealth.London">
            <a:extLst>
              <a:ext uri="{FF2B5EF4-FFF2-40B4-BE49-F238E27FC236}">
                <a16:creationId xmlns:a16="http://schemas.microsoft.com/office/drawing/2014/main" id="{69C08384-9DC9-C806-46D7-242B3F8A2C5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8695" b="29125"/>
          <a:stretch>
            <a:fillRect/>
          </a:stretch>
        </p:blipFill>
        <p:spPr bwMode="auto">
          <a:xfrm>
            <a:off x="8660700" y="3170002"/>
            <a:ext cx="1325351" cy="468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3855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869"/>
        <p:cNvGrpSpPr/>
        <p:nvPr/>
      </p:nvGrpSpPr>
      <p:grpSpPr>
        <a:xfrm>
          <a:off x="0" y="0"/>
          <a:ext cx="0" cy="0"/>
          <a:chOff x="0" y="0"/>
          <a:chExt cx="0" cy="0"/>
        </a:xfrm>
      </p:grpSpPr>
      <p:sp>
        <p:nvSpPr>
          <p:cNvPr id="870" name="Google Shape;870;g36414de8bfd_0_57"/>
          <p:cNvSpPr txBox="1"/>
          <p:nvPr/>
        </p:nvSpPr>
        <p:spPr>
          <a:xfrm>
            <a:off x="215417" y="6578975"/>
            <a:ext cx="4276200" cy="114840"/>
          </a:xfrm>
          <a:prstGeom prst="rect">
            <a:avLst/>
          </a:prstGeom>
          <a:noFill/>
          <a:ln>
            <a:noFill/>
          </a:ln>
        </p:spPr>
        <p:txBody>
          <a:bodyPr spcFirstLastPara="1" wrap="square" lIns="0" tIns="0" rIns="0" bIns="0" anchor="t" anchorCtr="0">
            <a:spAutoFit/>
          </a:bodyPr>
          <a:lstStyle/>
          <a:p>
            <a:pPr defTabSz="609630">
              <a:lnSpc>
                <a:spcPct val="140000"/>
              </a:lnSpc>
              <a:buClr>
                <a:srgbClr val="000000"/>
              </a:buClr>
              <a:buSzPts val="800"/>
            </a:pPr>
            <a:r>
              <a:rPr lang="en-US" sz="533" kern="0">
                <a:solidFill>
                  <a:srgbClr val="FFFFFF"/>
                </a:solidFill>
                <a:latin typeface="Roboto Slab"/>
                <a:ea typeface="Roboto Slab"/>
                <a:cs typeface="Roboto Slab"/>
                <a:sym typeface="Roboto Slab"/>
              </a:rPr>
              <a:t>Confidential. Skin Analytics 2024</a:t>
            </a:r>
            <a:endParaRPr sz="933" kern="0">
              <a:solidFill>
                <a:srgbClr val="000000"/>
              </a:solidFill>
              <a:latin typeface="Arial"/>
              <a:ea typeface="Arial"/>
              <a:cs typeface="Arial"/>
              <a:sym typeface="Arial"/>
            </a:endParaRPr>
          </a:p>
        </p:txBody>
      </p:sp>
      <p:sp>
        <p:nvSpPr>
          <p:cNvPr id="872" name="Google Shape;872;g36414de8bfd_0_57"/>
          <p:cNvSpPr txBox="1"/>
          <p:nvPr/>
        </p:nvSpPr>
        <p:spPr>
          <a:xfrm>
            <a:off x="131517" y="3519476"/>
            <a:ext cx="2802000" cy="259623"/>
          </a:xfrm>
          <a:prstGeom prst="rect">
            <a:avLst/>
          </a:prstGeom>
          <a:noFill/>
          <a:ln>
            <a:noFill/>
          </a:ln>
        </p:spPr>
        <p:txBody>
          <a:bodyPr spcFirstLastPara="1" wrap="square" lIns="0" tIns="0" rIns="0" bIns="0" anchor="t" anchorCtr="0">
            <a:spAutoFit/>
          </a:bodyPr>
          <a:lstStyle/>
          <a:p>
            <a:pPr defTabSz="609630">
              <a:lnSpc>
                <a:spcPct val="115000"/>
              </a:lnSpc>
              <a:buClr>
                <a:srgbClr val="000000"/>
              </a:buClr>
              <a:buSzPts val="3899"/>
            </a:pPr>
            <a:endParaRPr sz="1467" kern="0">
              <a:solidFill>
                <a:srgbClr val="FFFFFF"/>
              </a:solidFill>
              <a:latin typeface="Quatro Slab" panose="02000503030000020004" pitchFamily="2" charset="77"/>
              <a:ea typeface="Roboto Slab"/>
              <a:cs typeface="Roboto Slab"/>
              <a:sym typeface="Roboto Slab"/>
            </a:endParaRPr>
          </a:p>
        </p:txBody>
      </p:sp>
      <p:sp>
        <p:nvSpPr>
          <p:cNvPr id="873" name="Google Shape;873;g36414de8bfd_0_57"/>
          <p:cNvSpPr txBox="1"/>
          <p:nvPr/>
        </p:nvSpPr>
        <p:spPr>
          <a:xfrm>
            <a:off x="685800" y="2676117"/>
            <a:ext cx="1560000" cy="1005468"/>
          </a:xfrm>
          <a:prstGeom prst="rect">
            <a:avLst/>
          </a:prstGeom>
          <a:noFill/>
          <a:ln>
            <a:noFill/>
          </a:ln>
        </p:spPr>
        <p:txBody>
          <a:bodyPr spcFirstLastPara="1" wrap="square" lIns="0" tIns="0" rIns="0" bIns="0" anchor="t" anchorCtr="0">
            <a:spAutoFit/>
          </a:bodyPr>
          <a:lstStyle/>
          <a:p>
            <a:pPr defTabSz="609630">
              <a:lnSpc>
                <a:spcPct val="140010"/>
              </a:lnSpc>
              <a:buClr>
                <a:srgbClr val="000000"/>
              </a:buClr>
              <a:buSzPts val="3899"/>
            </a:pPr>
            <a:endParaRPr sz="4667" kern="0">
              <a:solidFill>
                <a:srgbClr val="BFFFF2"/>
              </a:solidFill>
              <a:latin typeface="Quatro Slab" panose="02000503030000020004" pitchFamily="2" charset="77"/>
              <a:ea typeface="Roboto Slab"/>
              <a:cs typeface="Roboto Slab"/>
              <a:sym typeface="Roboto Slab"/>
            </a:endParaRPr>
          </a:p>
        </p:txBody>
      </p:sp>
      <p:sp>
        <p:nvSpPr>
          <p:cNvPr id="874" name="Google Shape;874;g36414de8bfd_0_57"/>
          <p:cNvSpPr txBox="1"/>
          <p:nvPr/>
        </p:nvSpPr>
        <p:spPr>
          <a:xfrm>
            <a:off x="508671" y="506952"/>
            <a:ext cx="8542200" cy="1119922"/>
          </a:xfrm>
          <a:prstGeom prst="rect">
            <a:avLst/>
          </a:prstGeom>
          <a:noFill/>
          <a:ln>
            <a:noFill/>
          </a:ln>
        </p:spPr>
        <p:txBody>
          <a:bodyPr spcFirstLastPara="1" wrap="square" lIns="0" tIns="0" rIns="0" bIns="0" anchor="t" anchorCtr="0">
            <a:spAutoFit/>
          </a:bodyPr>
          <a:lstStyle/>
          <a:p>
            <a:pPr defTabSz="609630">
              <a:lnSpc>
                <a:spcPct val="140010"/>
              </a:lnSpc>
              <a:buClr>
                <a:srgbClr val="000000"/>
              </a:buClr>
              <a:buSzPts val="3899"/>
            </a:pPr>
            <a:r>
              <a:rPr lang="en-US" sz="2599" b="1" kern="0">
                <a:solidFill>
                  <a:schemeClr val="bg1"/>
                </a:solidFill>
                <a:latin typeface="Quatro Slab" panose="02000503030000020004" pitchFamily="2" charset="77"/>
                <a:ea typeface="Roboto Slab"/>
                <a:cs typeface="Roboto Slab"/>
                <a:sym typeface="Roboto Slab"/>
              </a:rPr>
              <a:t>Testimonials</a:t>
            </a:r>
            <a:r>
              <a:rPr lang="en-US" sz="2599" b="1" kern="0">
                <a:solidFill>
                  <a:srgbClr val="BFFFF2"/>
                </a:solidFill>
                <a:latin typeface="Quatro Slab" panose="02000503030000020004" pitchFamily="2" charset="77"/>
                <a:ea typeface="Roboto Slab"/>
                <a:cs typeface="Roboto Slab"/>
                <a:sym typeface="Roboto Slab"/>
              </a:rPr>
              <a:t> </a:t>
            </a:r>
            <a:r>
              <a:rPr lang="en-US" sz="2599" b="1" kern="0">
                <a:solidFill>
                  <a:srgbClr val="FFFFFF"/>
                </a:solidFill>
                <a:latin typeface="Quatro Slab" panose="02000503030000020004" pitchFamily="2" charset="77"/>
                <a:ea typeface="Roboto Slab"/>
                <a:cs typeface="Roboto Slab"/>
                <a:sym typeface="Roboto Slab"/>
              </a:rPr>
              <a:t>| </a:t>
            </a:r>
            <a:r>
              <a:rPr lang="en-US" sz="2599" kern="0">
                <a:solidFill>
                  <a:srgbClr val="FFFFFF"/>
                </a:solidFill>
                <a:latin typeface="Quatro Slab" panose="02000503030000020004" pitchFamily="2" charset="77"/>
                <a:ea typeface="Roboto Slab"/>
                <a:cs typeface="Roboto Slab"/>
                <a:sym typeface="Roboto Slab"/>
              </a:rPr>
              <a:t>What do patients say about us?</a:t>
            </a:r>
            <a:endParaRPr sz="2599" kern="0">
              <a:solidFill>
                <a:srgbClr val="FFFFFF"/>
              </a:solidFill>
              <a:latin typeface="Quatro Slab" panose="02000503030000020004" pitchFamily="2" charset="77"/>
              <a:ea typeface="Roboto Slab"/>
              <a:cs typeface="Roboto Slab"/>
              <a:sym typeface="Roboto Slab"/>
            </a:endParaRPr>
          </a:p>
          <a:p>
            <a:pPr defTabSz="609630">
              <a:lnSpc>
                <a:spcPct val="140010"/>
              </a:lnSpc>
              <a:buClr>
                <a:srgbClr val="000000"/>
              </a:buClr>
              <a:buSzPts val="3899"/>
            </a:pPr>
            <a:endParaRPr sz="2599" b="1" kern="0">
              <a:solidFill>
                <a:srgbClr val="BFFFF2"/>
              </a:solidFill>
              <a:latin typeface="Roboto Slab"/>
              <a:ea typeface="Roboto Slab"/>
              <a:cs typeface="Roboto Slab"/>
              <a:sym typeface="Roboto Slab"/>
            </a:endParaRPr>
          </a:p>
        </p:txBody>
      </p:sp>
      <p:sp>
        <p:nvSpPr>
          <p:cNvPr id="876" name="Google Shape;876;g36414de8bfd_0_57"/>
          <p:cNvSpPr txBox="1"/>
          <p:nvPr/>
        </p:nvSpPr>
        <p:spPr>
          <a:xfrm>
            <a:off x="1719283" y="5535626"/>
            <a:ext cx="825800" cy="402033"/>
          </a:xfrm>
          <a:prstGeom prst="rect">
            <a:avLst/>
          </a:prstGeom>
          <a:noFill/>
          <a:ln>
            <a:noFill/>
          </a:ln>
        </p:spPr>
        <p:txBody>
          <a:bodyPr spcFirstLastPara="1" wrap="square" lIns="0" tIns="0" rIns="0" bIns="0" anchor="t" anchorCtr="0">
            <a:spAutoFit/>
          </a:bodyPr>
          <a:lstStyle/>
          <a:p>
            <a:pPr defTabSz="609630">
              <a:lnSpc>
                <a:spcPct val="140010"/>
              </a:lnSpc>
              <a:buClr>
                <a:srgbClr val="000000"/>
              </a:buClr>
              <a:buSzPts val="3899"/>
            </a:pPr>
            <a:endParaRPr sz="933" kern="0">
              <a:solidFill>
                <a:srgbClr val="1833F2"/>
              </a:solidFill>
              <a:latin typeface="Quatro Slab" panose="02000503030000020004" pitchFamily="2" charset="77"/>
              <a:ea typeface="Roboto Light"/>
              <a:cs typeface="Roboto Light"/>
              <a:sym typeface="Roboto Light"/>
            </a:endParaRPr>
          </a:p>
          <a:p>
            <a:pPr algn="ctr" defTabSz="609630">
              <a:lnSpc>
                <a:spcPct val="140010"/>
              </a:lnSpc>
              <a:buClr>
                <a:srgbClr val="000000"/>
              </a:buClr>
              <a:buSzPts val="3899"/>
            </a:pPr>
            <a:endParaRPr sz="933" kern="0">
              <a:solidFill>
                <a:srgbClr val="1833F2"/>
              </a:solidFill>
              <a:latin typeface="Quatro Slab" panose="02000503030000020004" pitchFamily="2" charset="77"/>
              <a:ea typeface="Roboto Light"/>
              <a:cs typeface="Roboto Light"/>
              <a:sym typeface="Roboto Light"/>
            </a:endParaRPr>
          </a:p>
        </p:txBody>
      </p:sp>
      <p:pic>
        <p:nvPicPr>
          <p:cNvPr id="877" name="Google Shape;877;g36414de8bfd_0_57"/>
          <p:cNvPicPr preferRelativeResize="0"/>
          <p:nvPr/>
        </p:nvPicPr>
        <p:blipFill rotWithShape="1">
          <a:blip r:embed="rId3">
            <a:alphaModFix/>
          </a:blip>
          <a:srcRect/>
          <a:stretch/>
        </p:blipFill>
        <p:spPr>
          <a:xfrm flipH="1">
            <a:off x="8458200" y="112450"/>
            <a:ext cx="4038601" cy="3346701"/>
          </a:xfrm>
          <a:prstGeom prst="rect">
            <a:avLst/>
          </a:prstGeom>
          <a:noFill/>
          <a:ln>
            <a:noFill/>
          </a:ln>
        </p:spPr>
      </p:pic>
      <p:pic>
        <p:nvPicPr>
          <p:cNvPr id="878" name="Google Shape;878;g36414de8bfd_0_57"/>
          <p:cNvPicPr preferRelativeResize="0"/>
          <p:nvPr/>
        </p:nvPicPr>
        <p:blipFill rotWithShape="1">
          <a:blip r:embed="rId4">
            <a:alphaModFix/>
          </a:blip>
          <a:srcRect/>
          <a:stretch/>
        </p:blipFill>
        <p:spPr>
          <a:xfrm>
            <a:off x="5830684" y="2720983"/>
            <a:ext cx="6510933" cy="5172284"/>
          </a:xfrm>
          <a:prstGeom prst="rect">
            <a:avLst/>
          </a:prstGeom>
          <a:noFill/>
          <a:ln>
            <a:noFill/>
          </a:ln>
        </p:spPr>
      </p:pic>
      <p:pic>
        <p:nvPicPr>
          <p:cNvPr id="879" name="Google Shape;879;g36414de8bfd_0_57"/>
          <p:cNvPicPr preferRelativeResize="0"/>
          <p:nvPr/>
        </p:nvPicPr>
        <p:blipFill rotWithShape="1">
          <a:blip r:embed="rId4">
            <a:alphaModFix/>
          </a:blip>
          <a:srcRect/>
          <a:stretch/>
        </p:blipFill>
        <p:spPr>
          <a:xfrm flipH="1">
            <a:off x="-139283" y="2667986"/>
            <a:ext cx="5814783" cy="4525733"/>
          </a:xfrm>
          <a:prstGeom prst="rect">
            <a:avLst/>
          </a:prstGeom>
          <a:noFill/>
          <a:ln>
            <a:noFill/>
          </a:ln>
        </p:spPr>
      </p:pic>
      <p:sp>
        <p:nvSpPr>
          <p:cNvPr id="880" name="Google Shape;880;g36414de8bfd_0_57"/>
          <p:cNvSpPr txBox="1"/>
          <p:nvPr/>
        </p:nvSpPr>
        <p:spPr>
          <a:xfrm>
            <a:off x="8887200" y="1170100"/>
            <a:ext cx="3072400" cy="1231086"/>
          </a:xfrm>
          <a:prstGeom prst="rect">
            <a:avLst/>
          </a:prstGeom>
          <a:noFill/>
          <a:ln>
            <a:noFill/>
          </a:ln>
        </p:spPr>
        <p:txBody>
          <a:bodyPr spcFirstLastPara="1" wrap="square" lIns="60950" tIns="60950" rIns="60950" bIns="60950" anchor="t" anchorCtr="0">
            <a:spAutoFit/>
          </a:bodyPr>
          <a:lstStyle/>
          <a:p>
            <a:pPr algn="ctr" defTabSz="609630">
              <a:buClr>
                <a:srgbClr val="000000"/>
              </a:buClr>
              <a:buSzPts val="1800"/>
            </a:pPr>
            <a:r>
              <a:rPr lang="en-US" kern="0">
                <a:solidFill>
                  <a:srgbClr val="110E4F"/>
                </a:solidFill>
                <a:latin typeface="Quatro Slab" panose="02000503030000020004" pitchFamily="2" charset="77"/>
                <a:ea typeface="Roboto"/>
                <a:cs typeface="Roboto"/>
                <a:sym typeface="Roboto"/>
              </a:rPr>
              <a:t>“I needed kindness and a safe space. Dr Afsal provided that.  I am forever grateful”</a:t>
            </a:r>
            <a:endParaRPr kern="0">
              <a:solidFill>
                <a:srgbClr val="110E4F"/>
              </a:solidFill>
              <a:latin typeface="Quatro Slab" panose="02000503030000020004" pitchFamily="2" charset="77"/>
              <a:ea typeface="Roboto"/>
              <a:cs typeface="Roboto"/>
              <a:sym typeface="Roboto"/>
            </a:endParaRPr>
          </a:p>
        </p:txBody>
      </p:sp>
      <p:sp>
        <p:nvSpPr>
          <p:cNvPr id="881" name="Google Shape;881;g36414de8bfd_0_57"/>
          <p:cNvSpPr txBox="1"/>
          <p:nvPr/>
        </p:nvSpPr>
        <p:spPr>
          <a:xfrm>
            <a:off x="6622000" y="4446422"/>
            <a:ext cx="5337600" cy="1354197"/>
          </a:xfrm>
          <a:prstGeom prst="rect">
            <a:avLst/>
          </a:prstGeom>
          <a:noFill/>
          <a:ln>
            <a:noFill/>
          </a:ln>
        </p:spPr>
        <p:txBody>
          <a:bodyPr spcFirstLastPara="1" wrap="square" lIns="60950" tIns="60950" rIns="60950" bIns="60950" anchor="t" anchorCtr="0">
            <a:spAutoFit/>
          </a:bodyPr>
          <a:lstStyle/>
          <a:p>
            <a:pPr defTabSz="609630">
              <a:buClr>
                <a:srgbClr val="000000"/>
              </a:buClr>
              <a:buSzPts val="2100"/>
            </a:pPr>
            <a:r>
              <a:rPr lang="en-US" sz="2000" kern="0">
                <a:solidFill>
                  <a:srgbClr val="110E4F"/>
                </a:solidFill>
                <a:latin typeface="Quatro Slab" panose="02000503030000020004" pitchFamily="2" charset="77"/>
                <a:ea typeface="Roboto"/>
                <a:cs typeface="Roboto"/>
                <a:sym typeface="Roboto"/>
              </a:rPr>
              <a:t>”Doctor care anywhere is an incredibly useful tool - your doctors are great, responsive and engaged. Absolutely outstanding - thank you!”</a:t>
            </a:r>
            <a:endParaRPr sz="2000" kern="0">
              <a:solidFill>
                <a:srgbClr val="110E4F"/>
              </a:solidFill>
              <a:latin typeface="Quatro Slab" panose="02000503030000020004" pitchFamily="2" charset="77"/>
              <a:ea typeface="Roboto"/>
              <a:cs typeface="Roboto"/>
              <a:sym typeface="Roboto"/>
            </a:endParaRPr>
          </a:p>
        </p:txBody>
      </p:sp>
      <p:sp>
        <p:nvSpPr>
          <p:cNvPr id="882" name="Google Shape;882;g36414de8bfd_0_57"/>
          <p:cNvSpPr txBox="1"/>
          <p:nvPr/>
        </p:nvSpPr>
        <p:spPr>
          <a:xfrm>
            <a:off x="508671" y="4098029"/>
            <a:ext cx="4547000" cy="1272379"/>
          </a:xfrm>
          <a:prstGeom prst="rect">
            <a:avLst/>
          </a:prstGeom>
          <a:noFill/>
          <a:ln>
            <a:noFill/>
          </a:ln>
        </p:spPr>
        <p:txBody>
          <a:bodyPr spcFirstLastPara="1" wrap="square" lIns="60950" tIns="60950" rIns="60950" bIns="60950" anchor="t" anchorCtr="0">
            <a:spAutoFit/>
          </a:bodyPr>
          <a:lstStyle/>
          <a:p>
            <a:pPr defTabSz="609630">
              <a:buClr>
                <a:srgbClr val="000000"/>
              </a:buClr>
              <a:buSzPts val="2400"/>
            </a:pPr>
            <a:r>
              <a:rPr lang="en-US" sz="1867" kern="0">
                <a:solidFill>
                  <a:srgbClr val="110E4F"/>
                </a:solidFill>
                <a:latin typeface="Quatro Slab" panose="02000503030000020004" pitchFamily="2" charset="77"/>
                <a:ea typeface="Roboto"/>
                <a:cs typeface="Roboto"/>
                <a:sym typeface="Roboto"/>
              </a:rPr>
              <a:t>“Amazing service - not rushed, doctors really listen and help. </a:t>
            </a:r>
            <a:r>
              <a:rPr lang="en-US" sz="1867" b="1" kern="0">
                <a:solidFill>
                  <a:srgbClr val="110E4F"/>
                </a:solidFill>
                <a:latin typeface="Quatro Slab" panose="02000503030000020004" pitchFamily="2" charset="77"/>
                <a:ea typeface="Roboto"/>
                <a:cs typeface="Roboto"/>
                <a:sym typeface="Roboto"/>
              </a:rPr>
              <a:t>There was a 3 week wait to see my GP</a:t>
            </a:r>
            <a:r>
              <a:rPr lang="en-US" sz="1867" kern="0">
                <a:solidFill>
                  <a:srgbClr val="110E4F"/>
                </a:solidFill>
                <a:latin typeface="Quatro Slab" panose="02000503030000020004" pitchFamily="2" charset="77"/>
                <a:ea typeface="Roboto"/>
                <a:cs typeface="Roboto"/>
                <a:sym typeface="Roboto"/>
              </a:rPr>
              <a:t> so this really put my mind at ease”</a:t>
            </a:r>
            <a:endParaRPr sz="1867" kern="0">
              <a:solidFill>
                <a:srgbClr val="110E4F"/>
              </a:solidFill>
              <a:latin typeface="Quatro Slab" panose="02000503030000020004" pitchFamily="2" charset="77"/>
              <a:ea typeface="Roboto"/>
              <a:cs typeface="Roboto"/>
              <a:sym typeface="Roboto"/>
            </a:endParaRPr>
          </a:p>
        </p:txBody>
      </p:sp>
      <p:pic>
        <p:nvPicPr>
          <p:cNvPr id="883" name="Google Shape;883;g36414de8bfd_0_57"/>
          <p:cNvPicPr preferRelativeResize="0"/>
          <p:nvPr/>
        </p:nvPicPr>
        <p:blipFill rotWithShape="1">
          <a:blip r:embed="rId3">
            <a:alphaModFix/>
          </a:blip>
          <a:srcRect/>
          <a:stretch/>
        </p:blipFill>
        <p:spPr>
          <a:xfrm flipH="1">
            <a:off x="-184650" y="970100"/>
            <a:ext cx="4390017" cy="2766701"/>
          </a:xfrm>
          <a:prstGeom prst="rect">
            <a:avLst/>
          </a:prstGeom>
          <a:noFill/>
          <a:ln>
            <a:noFill/>
          </a:ln>
        </p:spPr>
      </p:pic>
      <p:sp>
        <p:nvSpPr>
          <p:cNvPr id="884" name="Google Shape;884;g36414de8bfd_0_57"/>
          <p:cNvSpPr txBox="1"/>
          <p:nvPr/>
        </p:nvSpPr>
        <p:spPr>
          <a:xfrm>
            <a:off x="347182" y="1906187"/>
            <a:ext cx="3178200" cy="861754"/>
          </a:xfrm>
          <a:prstGeom prst="rect">
            <a:avLst/>
          </a:prstGeom>
          <a:noFill/>
          <a:ln>
            <a:noFill/>
          </a:ln>
        </p:spPr>
        <p:txBody>
          <a:bodyPr spcFirstLastPara="1" wrap="square" lIns="60950" tIns="60950" rIns="60950" bIns="60950" anchor="t" anchorCtr="0">
            <a:spAutoFit/>
          </a:bodyPr>
          <a:lstStyle/>
          <a:p>
            <a:pPr algn="ctr" defTabSz="609630">
              <a:buClr>
                <a:srgbClr val="000000"/>
              </a:buClr>
              <a:buSzPts val="2700"/>
            </a:pPr>
            <a:r>
              <a:rPr lang="en-US" sz="1600" kern="0">
                <a:solidFill>
                  <a:srgbClr val="110E4F"/>
                </a:solidFill>
                <a:latin typeface="Quatro Slab" panose="02000503030000020004" pitchFamily="2" charset="77"/>
                <a:ea typeface="Roboto"/>
                <a:cs typeface="Roboto"/>
                <a:sym typeface="Roboto"/>
              </a:rPr>
              <a:t>“Dr Cecilia was lovely, a kind and active listener. I felt heard and she was very helpful”</a:t>
            </a:r>
            <a:endParaRPr sz="1600" b="1" kern="0">
              <a:solidFill>
                <a:srgbClr val="110E4F"/>
              </a:solidFill>
              <a:latin typeface="Quatro Slab" panose="02000503030000020004" pitchFamily="2" charset="77"/>
              <a:ea typeface="Roboto"/>
              <a:cs typeface="Roboto"/>
              <a:sym typeface="Roboto"/>
            </a:endParaRPr>
          </a:p>
        </p:txBody>
      </p:sp>
      <p:pic>
        <p:nvPicPr>
          <p:cNvPr id="885" name="Google Shape;885;g36414de8bfd_0_57"/>
          <p:cNvPicPr preferRelativeResize="0"/>
          <p:nvPr/>
        </p:nvPicPr>
        <p:blipFill rotWithShape="1">
          <a:blip r:embed="rId3">
            <a:alphaModFix/>
          </a:blip>
          <a:srcRect l="11300" r="-11299"/>
          <a:stretch/>
        </p:blipFill>
        <p:spPr>
          <a:xfrm>
            <a:off x="3739882" y="1099721"/>
            <a:ext cx="6558501" cy="3346701"/>
          </a:xfrm>
          <a:prstGeom prst="rect">
            <a:avLst/>
          </a:prstGeom>
          <a:noFill/>
          <a:ln>
            <a:noFill/>
          </a:ln>
        </p:spPr>
      </p:pic>
      <p:sp>
        <p:nvSpPr>
          <p:cNvPr id="886" name="Google Shape;886;g36414de8bfd_0_57"/>
          <p:cNvSpPr txBox="1"/>
          <p:nvPr/>
        </p:nvSpPr>
        <p:spPr>
          <a:xfrm>
            <a:off x="4396500" y="2116525"/>
            <a:ext cx="4276200" cy="567600"/>
          </a:xfrm>
          <a:prstGeom prst="rect">
            <a:avLst/>
          </a:prstGeom>
          <a:noFill/>
          <a:ln>
            <a:noFill/>
          </a:ln>
        </p:spPr>
        <p:txBody>
          <a:bodyPr spcFirstLastPara="1" wrap="square" lIns="60950" tIns="60950" rIns="60950" bIns="60950" anchor="t" anchorCtr="0">
            <a:noAutofit/>
          </a:bodyPr>
          <a:lstStyle/>
          <a:p>
            <a:pPr defTabSz="609630">
              <a:buClr>
                <a:srgbClr val="000000"/>
              </a:buClr>
              <a:buSzPts val="1100"/>
            </a:pPr>
            <a:r>
              <a:rPr lang="en-US" kern="0">
                <a:solidFill>
                  <a:srgbClr val="110E4F"/>
                </a:solidFill>
                <a:latin typeface="Quatro Slab" panose="02000503030000020004" pitchFamily="2" charset="77"/>
                <a:ea typeface="Roboto"/>
                <a:cs typeface="Roboto"/>
                <a:sym typeface="Roboto"/>
              </a:rPr>
              <a:t>“Very easy to talk to and was given time to talk and think things through which I do find hard when stressed out, so was appreciated.”</a:t>
            </a:r>
            <a:endParaRPr sz="2000" kern="0">
              <a:solidFill>
                <a:srgbClr val="000000"/>
              </a:solidFill>
              <a:latin typeface="Quatro Slab" panose="02000503030000020004" pitchFamily="2" charset="77"/>
              <a:ea typeface="Roboto"/>
              <a:cs typeface="Roboto"/>
              <a:sym typeface="Roboto"/>
            </a:endParaRPr>
          </a:p>
        </p:txBody>
      </p:sp>
      <p:sp>
        <p:nvSpPr>
          <p:cNvPr id="2" name="Rectangle 1">
            <a:extLst>
              <a:ext uri="{FF2B5EF4-FFF2-40B4-BE49-F238E27FC236}">
                <a16:creationId xmlns:a16="http://schemas.microsoft.com/office/drawing/2014/main" id="{B8948299-4DE4-D633-5A84-3BC4A6B525B9}"/>
              </a:ext>
            </a:extLst>
          </p:cNvPr>
          <p:cNvSpPr/>
          <p:nvPr/>
        </p:nvSpPr>
        <p:spPr>
          <a:xfrm>
            <a:off x="131517" y="6473952"/>
            <a:ext cx="1334283" cy="384048"/>
          </a:xfrm>
          <a:prstGeom prst="rect">
            <a:avLst/>
          </a:prstGeom>
          <a:solidFill>
            <a:srgbClr val="125CFF"/>
          </a:solidFill>
          <a:ln>
            <a:solidFill>
              <a:srgbClr val="125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177BAFA-8B70-C667-D528-0083E1ED89C5}"/>
              </a:ext>
            </a:extLst>
          </p:cNvPr>
          <p:cNvSpPr txBox="1"/>
          <p:nvPr/>
        </p:nvSpPr>
        <p:spPr>
          <a:xfrm>
            <a:off x="319324" y="1631674"/>
            <a:ext cx="8115549" cy="67710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spAutoFit/>
          </a:bodyPr>
          <a:lstStyle>
            <a:lvl1pPr algn="l" defTabSz="1828800">
              <a:lnSpc>
                <a:spcPct val="80000"/>
              </a:lnSpc>
              <a:defRPr sz="16000">
                <a:solidFill>
                  <a:srgbClr val="FFFFFF"/>
                </a:solidFill>
                <a:latin typeface="+mj-lt"/>
                <a:ea typeface="+mj-ea"/>
                <a:cs typeface="+mj-cs"/>
                <a:sym typeface="Helvetica"/>
              </a:defRPr>
            </a:lvl1pPr>
          </a:lstStyle>
          <a:p>
            <a:pPr marL="0" marR="0" lvl="0" indent="0" algn="l" defTabSz="1828800" rtl="0" eaLnBrk="1" fontAlgn="auto" latinLnBrk="0" hangingPunct="1">
              <a:lnSpc>
                <a:spcPct val="100000"/>
              </a:lnSpc>
              <a:spcBef>
                <a:spcPts val="0"/>
              </a:spcBef>
              <a:spcAft>
                <a:spcPts val="0"/>
              </a:spcAft>
              <a:buClrTx/>
              <a:buSzTx/>
              <a:buFontTx/>
              <a:buNone/>
              <a:tabLst/>
              <a:defRPr/>
            </a:pPr>
            <a:endParaRPr lang="en-GB" sz="4400">
              <a:solidFill>
                <a:schemeClr val="tx1"/>
              </a:solidFill>
              <a:latin typeface="Quatro Slab" panose="02000503030000020004" pitchFamily="2" charset="0"/>
            </a:endParaRPr>
          </a:p>
        </p:txBody>
      </p:sp>
      <p:pic>
        <p:nvPicPr>
          <p:cNvPr id="2" name="Graphic 1">
            <a:extLst>
              <a:ext uri="{FF2B5EF4-FFF2-40B4-BE49-F238E27FC236}">
                <a16:creationId xmlns:a16="http://schemas.microsoft.com/office/drawing/2014/main" id="{979E5D38-F901-5624-003A-D5993FFBA6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07393" y="1948964"/>
            <a:ext cx="7493807" cy="2424018"/>
          </a:xfrm>
          <a:prstGeom prst="rect">
            <a:avLst/>
          </a:prstGeom>
        </p:spPr>
      </p:pic>
    </p:spTree>
    <p:extLst>
      <p:ext uri="{BB962C8B-B14F-4D97-AF65-F5344CB8AC3E}">
        <p14:creationId xmlns:p14="http://schemas.microsoft.com/office/powerpoint/2010/main" val="1629878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5AEA0-1B14-2F34-4F08-C4D004FB23E7}"/>
            </a:ext>
          </a:extLst>
        </p:cNvPr>
        <p:cNvGrpSpPr/>
        <p:nvPr/>
      </p:nvGrpSpPr>
      <p:grpSpPr>
        <a:xfrm>
          <a:off x="0" y="0"/>
          <a:ext cx="0" cy="0"/>
          <a:chOff x="0" y="0"/>
          <a:chExt cx="0" cy="0"/>
        </a:xfrm>
      </p:grpSpPr>
      <p:pic>
        <p:nvPicPr>
          <p:cNvPr id="9" name="Graphic 12">
            <a:extLst>
              <a:ext uri="{FF2B5EF4-FFF2-40B4-BE49-F238E27FC236}">
                <a16:creationId xmlns:a16="http://schemas.microsoft.com/office/drawing/2014/main" id="{98A23D5B-BE98-44E4-9649-471823A35B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7846003">
            <a:off x="9389880" y="442315"/>
            <a:ext cx="3102835" cy="3221523"/>
          </a:xfrm>
          <a:prstGeom prst="rect">
            <a:avLst/>
          </a:prstGeom>
        </p:spPr>
      </p:pic>
      <p:sp>
        <p:nvSpPr>
          <p:cNvPr id="4" name="Text Placeholder 3">
            <a:extLst>
              <a:ext uri="{FF2B5EF4-FFF2-40B4-BE49-F238E27FC236}">
                <a16:creationId xmlns:a16="http://schemas.microsoft.com/office/drawing/2014/main" id="{19A96CED-6D2E-DBC9-D8C5-C62FA5E61596}"/>
              </a:ext>
            </a:extLst>
          </p:cNvPr>
          <p:cNvSpPr>
            <a:spLocks noGrp="1"/>
          </p:cNvSpPr>
          <p:nvPr>
            <p:ph type="body" sz="quarter" idx="10"/>
          </p:nvPr>
        </p:nvSpPr>
        <p:spPr>
          <a:xfrm>
            <a:off x="440533" y="526033"/>
            <a:ext cx="11908282" cy="444500"/>
          </a:xfrm>
        </p:spPr>
        <p:txBody>
          <a:bodyPr>
            <a:noAutofit/>
          </a:bodyPr>
          <a:lstStyle/>
          <a:p>
            <a:r>
              <a:rPr lang="en-GB" sz="3200" b="0" dirty="0">
                <a:solidFill>
                  <a:schemeClr val="bg2">
                    <a:lumMod val="50000"/>
                  </a:schemeClr>
                </a:solidFill>
                <a:latin typeface="Quatro Slab" panose="02000503030000020004" pitchFamily="2" charset="0"/>
              </a:rPr>
              <a:t>Instant Access to Expert Healthcare</a:t>
            </a:r>
            <a:endParaRPr lang="en-GB" sz="3200" b="0" dirty="0">
              <a:solidFill>
                <a:schemeClr val="bg2">
                  <a:lumMod val="50000"/>
                </a:schemeClr>
              </a:solidFill>
            </a:endParaRPr>
          </a:p>
        </p:txBody>
      </p:sp>
      <p:sp>
        <p:nvSpPr>
          <p:cNvPr id="7" name="Rectangle: Rounded Corners 6">
            <a:extLst>
              <a:ext uri="{FF2B5EF4-FFF2-40B4-BE49-F238E27FC236}">
                <a16:creationId xmlns:a16="http://schemas.microsoft.com/office/drawing/2014/main" id="{09B48386-51FE-0440-5C7E-937CC28612C5}"/>
              </a:ext>
            </a:extLst>
          </p:cNvPr>
          <p:cNvSpPr/>
          <p:nvPr/>
        </p:nvSpPr>
        <p:spPr>
          <a:xfrm>
            <a:off x="283718" y="1317164"/>
            <a:ext cx="8860282" cy="4305126"/>
          </a:xfrm>
          <a:prstGeom prst="roundRect">
            <a:avLst/>
          </a:prstGeom>
          <a:no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7962231C-4B2D-2CFF-8388-9EE35627E6D6}"/>
              </a:ext>
            </a:extLst>
          </p:cNvPr>
          <p:cNvSpPr/>
          <p:nvPr/>
        </p:nvSpPr>
        <p:spPr>
          <a:xfrm>
            <a:off x="694197" y="1582340"/>
            <a:ext cx="8466705" cy="3693319"/>
          </a:xfrm>
          <a:prstGeom prst="rect">
            <a:avLst/>
          </a:prstGeom>
        </p:spPr>
        <p:txBody>
          <a:bodyPr wrap="square" lIns="91440" tIns="45720" rIns="91440" bIns="45720" anchor="t">
            <a:sp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85750" marR="0" lvl="0" indent="-285750" algn="l" defTabSz="1828800" rtl="0" eaLnBrk="1" fontAlgn="auto" latinLnBrk="0" hangingPunct="1">
              <a:lnSpc>
                <a:spcPct val="100000"/>
              </a:lnSpc>
              <a:spcBef>
                <a:spcPts val="0"/>
              </a:spcBef>
              <a:spcAft>
                <a:spcPts val="120"/>
              </a:spcAft>
              <a:buClr>
                <a:srgbClr val="966800"/>
              </a:buClr>
              <a:buSzPct val="120000"/>
              <a:buFont typeface="Wingdings" panose="05000000000000000000" pitchFamily="2" charset="2"/>
              <a:buChar char="ü"/>
              <a:tabLst/>
              <a:defRPr/>
            </a:pPr>
            <a:r>
              <a:rPr lang="en-GB" sz="1600" dirty="0">
                <a:solidFill>
                  <a:prstClr val="black"/>
                </a:solidFill>
                <a:latin typeface="Quatro Slab"/>
                <a:cs typeface="Arial"/>
              </a:rPr>
              <a:t>Appointments available </a:t>
            </a:r>
            <a:r>
              <a:rPr lang="en-GB" sz="1600" dirty="0">
                <a:solidFill>
                  <a:schemeClr val="bg2">
                    <a:lumMod val="50000"/>
                  </a:schemeClr>
                </a:solidFill>
                <a:latin typeface="Quatro Slab"/>
                <a:cs typeface="Arial"/>
              </a:rPr>
              <a:t>24/7, 365 days a year.</a:t>
            </a:r>
          </a:p>
          <a:p>
            <a:pPr marL="285750" marR="0" lvl="0" indent="-285750" algn="l" defTabSz="1828800" rtl="0" eaLnBrk="1" fontAlgn="auto" latinLnBrk="0" hangingPunct="1">
              <a:lnSpc>
                <a:spcPct val="100000"/>
              </a:lnSpc>
              <a:spcBef>
                <a:spcPts val="0"/>
              </a:spcBef>
              <a:spcAft>
                <a:spcPts val="120"/>
              </a:spcAft>
              <a:buClr>
                <a:srgbClr val="966800"/>
              </a:buClr>
              <a:buSzPct val="120000"/>
              <a:buFont typeface="Wingdings" panose="05000000000000000000" pitchFamily="2" charset="2"/>
              <a:buChar char="ü"/>
              <a:tabLst/>
              <a:defRPr/>
            </a:pPr>
            <a:endParaRPr lang="en-GB" sz="1600" b="1" dirty="0">
              <a:solidFill>
                <a:schemeClr val="bg2">
                  <a:lumMod val="50000"/>
                </a:schemeClr>
              </a:solidFill>
              <a:latin typeface="Quatro Slab"/>
              <a:cs typeface="Arial"/>
            </a:endParaRPr>
          </a:p>
          <a:p>
            <a:pPr marL="285750" marR="0" lvl="0" indent="-285750" algn="l" defTabSz="1828800" rtl="0" eaLnBrk="1" fontAlgn="auto" latinLnBrk="0" hangingPunct="1">
              <a:lnSpc>
                <a:spcPct val="100000"/>
              </a:lnSpc>
              <a:spcBef>
                <a:spcPts val="0"/>
              </a:spcBef>
              <a:spcAft>
                <a:spcPts val="120"/>
              </a:spcAft>
              <a:buClr>
                <a:srgbClr val="966800"/>
              </a:buClr>
              <a:buSzPct val="120000"/>
              <a:buFont typeface="Wingdings" panose="05000000000000000000" pitchFamily="2" charset="2"/>
              <a:buChar char="ü"/>
              <a:tabLst/>
              <a:defRPr/>
            </a:pPr>
            <a:r>
              <a:rPr lang="en-GB" sz="1600" dirty="0">
                <a:latin typeface="Quatro Slab"/>
                <a:cs typeface="Arial"/>
              </a:rPr>
              <a:t>Speak to a clinician on </a:t>
            </a:r>
            <a:r>
              <a:rPr lang="en-GB" sz="1600" dirty="0">
                <a:solidFill>
                  <a:schemeClr val="bg2">
                    <a:lumMod val="50000"/>
                  </a:schemeClr>
                </a:solidFill>
                <a:latin typeface="Quatro Slab"/>
                <a:cs typeface="Arial"/>
              </a:rPr>
              <a:t>video</a:t>
            </a:r>
            <a:r>
              <a:rPr lang="en-GB" sz="1600" b="1" dirty="0">
                <a:solidFill>
                  <a:schemeClr val="bg2">
                    <a:lumMod val="50000"/>
                  </a:schemeClr>
                </a:solidFill>
                <a:latin typeface="Quatro Slab"/>
                <a:cs typeface="Arial"/>
              </a:rPr>
              <a:t> </a:t>
            </a:r>
            <a:r>
              <a:rPr lang="en-GB" sz="1600" dirty="0">
                <a:latin typeface="Quatro Slab"/>
                <a:cs typeface="Arial"/>
              </a:rPr>
              <a:t>or</a:t>
            </a:r>
            <a:r>
              <a:rPr lang="en-GB" sz="1600" b="1" dirty="0">
                <a:solidFill>
                  <a:schemeClr val="bg2">
                    <a:lumMod val="50000"/>
                  </a:schemeClr>
                </a:solidFill>
                <a:latin typeface="Quatro Slab"/>
                <a:cs typeface="Arial"/>
              </a:rPr>
              <a:t> </a:t>
            </a:r>
            <a:r>
              <a:rPr lang="en-GB" sz="1600" dirty="0">
                <a:solidFill>
                  <a:schemeClr val="bg2">
                    <a:lumMod val="50000"/>
                  </a:schemeClr>
                </a:solidFill>
                <a:latin typeface="Quatro Slab"/>
                <a:cs typeface="Arial"/>
              </a:rPr>
              <a:t>phone call </a:t>
            </a:r>
            <a:r>
              <a:rPr lang="en-GB" sz="1600" dirty="0">
                <a:latin typeface="Quatro Slab"/>
                <a:cs typeface="Arial"/>
              </a:rPr>
              <a:t>– wherever you are.</a:t>
            </a:r>
          </a:p>
          <a:p>
            <a:pPr marL="285750" marR="0" lvl="0" indent="-285750" algn="l" defTabSz="1828800" rtl="0" eaLnBrk="1" fontAlgn="auto" latinLnBrk="0" hangingPunct="1">
              <a:lnSpc>
                <a:spcPct val="100000"/>
              </a:lnSpc>
              <a:spcBef>
                <a:spcPts val="0"/>
              </a:spcBef>
              <a:spcAft>
                <a:spcPts val="120"/>
              </a:spcAft>
              <a:buClr>
                <a:srgbClr val="966800"/>
              </a:buClr>
              <a:buSzPct val="120000"/>
              <a:buFont typeface="Wingdings" panose="05000000000000000000" pitchFamily="2" charset="2"/>
              <a:buChar char="ü"/>
              <a:tabLst/>
              <a:defRPr/>
            </a:pPr>
            <a:endParaRPr lang="en-GB" sz="1600" dirty="0">
              <a:latin typeface="Quatro Slab"/>
              <a:cs typeface="Arial"/>
            </a:endParaRPr>
          </a:p>
          <a:p>
            <a:pPr marL="285750" marR="0" lvl="0" indent="-285750" algn="l" defTabSz="1828800" rtl="0" eaLnBrk="1" fontAlgn="auto" latinLnBrk="0" hangingPunct="1">
              <a:lnSpc>
                <a:spcPct val="100000"/>
              </a:lnSpc>
              <a:spcBef>
                <a:spcPts val="0"/>
              </a:spcBef>
              <a:spcAft>
                <a:spcPts val="120"/>
              </a:spcAft>
              <a:buClr>
                <a:srgbClr val="966800"/>
              </a:buClr>
              <a:buSzPct val="120000"/>
              <a:buFont typeface="Wingdings" panose="05000000000000000000" pitchFamily="2" charset="2"/>
              <a:buChar char="ü"/>
              <a:tabLst/>
              <a:defRPr/>
            </a:pPr>
            <a:r>
              <a:rPr lang="en-GB" sz="1600" dirty="0">
                <a:latin typeface="Quatro Slab"/>
                <a:cs typeface="Arial"/>
              </a:rPr>
              <a:t>Appointments within </a:t>
            </a:r>
            <a:r>
              <a:rPr lang="en-GB" sz="1600" dirty="0">
                <a:solidFill>
                  <a:schemeClr val="bg2">
                    <a:lumMod val="50000"/>
                  </a:schemeClr>
                </a:solidFill>
                <a:latin typeface="Quatro Slab"/>
                <a:cs typeface="Arial"/>
              </a:rPr>
              <a:t>2 hours.</a:t>
            </a:r>
          </a:p>
          <a:p>
            <a:pPr marL="285750" marR="0" lvl="0" indent="-285750" algn="l" defTabSz="1828800" rtl="0" eaLnBrk="1" fontAlgn="auto" latinLnBrk="0" hangingPunct="1">
              <a:lnSpc>
                <a:spcPct val="100000"/>
              </a:lnSpc>
              <a:spcBef>
                <a:spcPts val="0"/>
              </a:spcBef>
              <a:spcAft>
                <a:spcPts val="120"/>
              </a:spcAft>
              <a:buClr>
                <a:srgbClr val="966800"/>
              </a:buClr>
              <a:buSzPct val="120000"/>
              <a:buFont typeface="Wingdings" panose="05000000000000000000" pitchFamily="2" charset="2"/>
              <a:buChar char="ü"/>
              <a:tabLst/>
              <a:defRPr/>
            </a:pPr>
            <a:endParaRPr kumimoji="0" lang="en-GB" sz="1600" i="0" u="none" strike="noStrike" kern="1200" cap="none" spc="0" normalizeH="0" baseline="0" noProof="0" dirty="0">
              <a:ln>
                <a:noFill/>
              </a:ln>
              <a:effectLst/>
              <a:uLnTx/>
              <a:uFillTx/>
              <a:latin typeface="Quatro Slab"/>
              <a:ea typeface="+mn-ea"/>
              <a:cs typeface="Arial"/>
            </a:endParaRPr>
          </a:p>
          <a:p>
            <a:pPr marL="285750" marR="0" lvl="0" indent="-285750" algn="l" defTabSz="1828800" rtl="0" eaLnBrk="1" fontAlgn="auto" latinLnBrk="0" hangingPunct="1">
              <a:lnSpc>
                <a:spcPct val="100000"/>
              </a:lnSpc>
              <a:spcBef>
                <a:spcPts val="0"/>
              </a:spcBef>
              <a:spcAft>
                <a:spcPts val="120"/>
              </a:spcAft>
              <a:buClr>
                <a:srgbClr val="966800"/>
              </a:buClr>
              <a:buSzPct val="120000"/>
              <a:buFont typeface="Wingdings" panose="05000000000000000000" pitchFamily="2" charset="2"/>
              <a:buChar char="ü"/>
              <a:tabLst/>
              <a:defRPr/>
            </a:pPr>
            <a:r>
              <a:rPr kumimoji="0" lang="en-GB" sz="1600" b="0" i="0" u="none" strike="noStrike" kern="1200" cap="none" spc="0" normalizeH="0" baseline="0" noProof="0" dirty="0">
                <a:ln>
                  <a:noFill/>
                </a:ln>
                <a:solidFill>
                  <a:prstClr val="black"/>
                </a:solidFill>
                <a:effectLst/>
                <a:uLnTx/>
                <a:uFillTx/>
                <a:latin typeface="Quatro Slab"/>
                <a:ea typeface="+mn-ea"/>
                <a:cs typeface="Arial"/>
              </a:rPr>
              <a:t>Fast access to </a:t>
            </a:r>
            <a:r>
              <a:rPr lang="en-GB" sz="1600" dirty="0">
                <a:solidFill>
                  <a:srgbClr val="966800"/>
                </a:solidFill>
                <a:latin typeface="Quatro Slab"/>
                <a:cs typeface="Arial"/>
              </a:rPr>
              <a:t>p</a:t>
            </a:r>
            <a:r>
              <a:rPr kumimoji="0" lang="en-GB" sz="1600" i="0" u="none" strike="noStrike" kern="1200" cap="none" spc="0" normalizeH="0" baseline="0" noProof="0" dirty="0" err="1">
                <a:ln>
                  <a:noFill/>
                </a:ln>
                <a:solidFill>
                  <a:srgbClr val="966800"/>
                </a:solidFill>
                <a:effectLst/>
                <a:uLnTx/>
                <a:uFillTx/>
                <a:latin typeface="Quatro Slab"/>
                <a:ea typeface="+mn-ea"/>
                <a:cs typeface="Arial"/>
              </a:rPr>
              <a:t>rescriptions</a:t>
            </a:r>
            <a:r>
              <a:rPr kumimoji="0" lang="en-GB" sz="1600" b="0" i="0" u="none" strike="noStrike" kern="1200" cap="none" spc="0" normalizeH="0" baseline="0" noProof="0" dirty="0">
                <a:ln>
                  <a:noFill/>
                </a:ln>
                <a:solidFill>
                  <a:prstClr val="black"/>
                </a:solidFill>
                <a:effectLst/>
                <a:uLnTx/>
                <a:uFillTx/>
                <a:latin typeface="Quatro Slab"/>
                <a:ea typeface="+mn-ea"/>
                <a:cs typeface="Arial"/>
              </a:rPr>
              <a:t> to suit your needs, delivered or collected from a local pharmacy of your choice.</a:t>
            </a:r>
          </a:p>
          <a:p>
            <a:pPr marR="0" lvl="0" algn="l" defTabSz="1828800" rtl="0" eaLnBrk="1" fontAlgn="auto" latinLnBrk="0" hangingPunct="1">
              <a:lnSpc>
                <a:spcPct val="100000"/>
              </a:lnSpc>
              <a:spcBef>
                <a:spcPts val="0"/>
              </a:spcBef>
              <a:spcAft>
                <a:spcPts val="120"/>
              </a:spcAft>
              <a:buClr>
                <a:srgbClr val="966800"/>
              </a:buClr>
              <a:buSzPct val="120000"/>
              <a:tabLst/>
              <a:defRPr/>
            </a:pPr>
            <a:endParaRPr kumimoji="0" lang="en-GB" sz="1600" b="0" i="0" u="none" strike="noStrike" kern="1200" cap="none" spc="0" normalizeH="0" baseline="0" noProof="0" dirty="0">
              <a:ln>
                <a:noFill/>
              </a:ln>
              <a:solidFill>
                <a:prstClr val="black"/>
              </a:solidFill>
              <a:effectLst/>
              <a:uLnTx/>
              <a:uFillTx/>
              <a:latin typeface="Quatro Slab"/>
              <a:ea typeface="+mn-ea"/>
              <a:cs typeface="Arial"/>
            </a:endParaRPr>
          </a:p>
          <a:p>
            <a:pPr marL="285750" marR="0" lvl="0" indent="-285750" algn="l" defTabSz="1828800" rtl="0" eaLnBrk="1" fontAlgn="auto" latinLnBrk="0" hangingPunct="1">
              <a:lnSpc>
                <a:spcPct val="100000"/>
              </a:lnSpc>
              <a:spcBef>
                <a:spcPts val="0"/>
              </a:spcBef>
              <a:spcAft>
                <a:spcPts val="120"/>
              </a:spcAft>
              <a:buClr>
                <a:srgbClr val="966800"/>
              </a:buClr>
              <a:buSzPct val="120000"/>
              <a:buFont typeface="Wingdings" panose="05000000000000000000" pitchFamily="2" charset="2"/>
              <a:buChar char="ü"/>
              <a:tabLst/>
              <a:defRPr/>
            </a:pPr>
            <a:r>
              <a:rPr kumimoji="0" lang="en-GB" sz="1600" i="0" u="none" strike="noStrike" kern="1200" cap="none" spc="0" normalizeH="0" baseline="0" noProof="0" dirty="0">
                <a:ln>
                  <a:noFill/>
                </a:ln>
                <a:solidFill>
                  <a:srgbClr val="966800"/>
                </a:solidFill>
                <a:effectLst/>
                <a:uLnTx/>
                <a:uFillTx/>
                <a:latin typeface="Quatro Slab"/>
                <a:ea typeface="+mn-ea"/>
                <a:cs typeface="Arial"/>
              </a:rPr>
              <a:t>Private referrals, fit notes and medical letters</a:t>
            </a:r>
            <a:r>
              <a:rPr kumimoji="0" lang="en-GB" sz="1600" b="1" i="0" u="none" strike="noStrike" kern="1200" cap="none" spc="0" normalizeH="0" baseline="0" noProof="0" dirty="0">
                <a:ln>
                  <a:noFill/>
                </a:ln>
                <a:solidFill>
                  <a:srgbClr val="966800"/>
                </a:solidFill>
                <a:effectLst/>
                <a:uLnTx/>
                <a:uFillTx/>
                <a:latin typeface="Quatro Slab"/>
                <a:ea typeface="+mn-ea"/>
                <a:cs typeface="Arial"/>
              </a:rPr>
              <a:t>.</a:t>
            </a:r>
          </a:p>
          <a:p>
            <a:pPr marR="0" lvl="0" algn="l" defTabSz="1828800" rtl="0" eaLnBrk="1" fontAlgn="auto" latinLnBrk="0" hangingPunct="1">
              <a:lnSpc>
                <a:spcPct val="100000"/>
              </a:lnSpc>
              <a:spcBef>
                <a:spcPts val="0"/>
              </a:spcBef>
              <a:spcAft>
                <a:spcPts val="120"/>
              </a:spcAft>
              <a:buClr>
                <a:srgbClr val="966800"/>
              </a:buClr>
              <a:buSzPct val="120000"/>
              <a:tabLst/>
              <a:defRPr/>
            </a:pPr>
            <a:endParaRPr kumimoji="0" lang="en-GB" sz="1600" b="1" i="0" u="none" strike="noStrike" kern="1200" cap="none" spc="0" normalizeH="0" baseline="0" noProof="0" dirty="0">
              <a:ln>
                <a:noFill/>
              </a:ln>
              <a:solidFill>
                <a:srgbClr val="966800"/>
              </a:solidFill>
              <a:effectLst/>
              <a:uLnTx/>
              <a:uFillTx/>
              <a:latin typeface="Quatro Slab"/>
              <a:ea typeface="+mn-ea"/>
              <a:cs typeface="Arial"/>
            </a:endParaRPr>
          </a:p>
          <a:p>
            <a:pPr marL="285750" marR="0" lvl="0" indent="-285750" algn="l" defTabSz="1828800" rtl="0" eaLnBrk="1" fontAlgn="auto" latinLnBrk="0" hangingPunct="1">
              <a:lnSpc>
                <a:spcPct val="100000"/>
              </a:lnSpc>
              <a:spcBef>
                <a:spcPts val="0"/>
              </a:spcBef>
              <a:spcAft>
                <a:spcPts val="120"/>
              </a:spcAft>
              <a:buClr>
                <a:srgbClr val="966800"/>
              </a:buClr>
              <a:buSzPct val="120000"/>
              <a:buFont typeface="Wingdings" panose="05000000000000000000" pitchFamily="2" charset="2"/>
              <a:buChar char="ü"/>
              <a:tabLst/>
              <a:defRPr/>
            </a:pPr>
            <a:r>
              <a:rPr kumimoji="0" lang="en-GB" sz="1600" i="0" u="none" strike="noStrike" kern="1200" cap="none" spc="0" normalizeH="0" baseline="0" noProof="0" dirty="0">
                <a:ln>
                  <a:noFill/>
                </a:ln>
                <a:solidFill>
                  <a:srgbClr val="966800"/>
                </a:solidFill>
                <a:effectLst/>
                <a:uLnTx/>
                <a:uFillTx/>
                <a:latin typeface="Quatro Slab"/>
                <a:ea typeface="+mn-ea"/>
                <a:cs typeface="Arial"/>
              </a:rPr>
              <a:t>Works alongside NHS GP.</a:t>
            </a:r>
          </a:p>
          <a:p>
            <a:pPr marR="0" lvl="0" algn="l" defTabSz="1828800" rtl="0" eaLnBrk="1" fontAlgn="auto" latinLnBrk="0" hangingPunct="1">
              <a:lnSpc>
                <a:spcPct val="100000"/>
              </a:lnSpc>
              <a:spcBef>
                <a:spcPts val="0"/>
              </a:spcBef>
              <a:spcAft>
                <a:spcPts val="120"/>
              </a:spcAft>
              <a:buClr>
                <a:srgbClr val="966800"/>
              </a:buClr>
              <a:buSzPct val="120000"/>
              <a:tabLst/>
              <a:defRPr/>
            </a:pPr>
            <a:endParaRPr kumimoji="0" lang="en-GB" sz="1600" b="1" i="0" u="none" strike="noStrike" kern="1200" cap="none" spc="0" normalizeH="0" baseline="0" noProof="0" dirty="0">
              <a:ln>
                <a:noFill/>
              </a:ln>
              <a:solidFill>
                <a:srgbClr val="966800"/>
              </a:solidFill>
              <a:effectLst/>
              <a:uLnTx/>
              <a:uFillTx/>
              <a:latin typeface="Quatro Slab"/>
              <a:ea typeface="+mn-ea"/>
              <a:cs typeface="Arial"/>
            </a:endParaRPr>
          </a:p>
          <a:p>
            <a:pPr marL="285750" marR="0" lvl="0" indent="-285750" algn="l" defTabSz="1828800" rtl="0" eaLnBrk="1" fontAlgn="auto" latinLnBrk="0" hangingPunct="1">
              <a:lnSpc>
                <a:spcPct val="100000"/>
              </a:lnSpc>
              <a:spcBef>
                <a:spcPts val="0"/>
              </a:spcBef>
              <a:spcAft>
                <a:spcPts val="120"/>
              </a:spcAft>
              <a:buClr>
                <a:srgbClr val="966800"/>
              </a:buClr>
              <a:buSzPct val="120000"/>
              <a:buFont typeface="Wingdings" panose="05000000000000000000" pitchFamily="2" charset="2"/>
              <a:buChar char="ü"/>
              <a:tabLst/>
              <a:defRPr/>
            </a:pPr>
            <a:r>
              <a:rPr lang="en-GB" sz="1600" dirty="0">
                <a:solidFill>
                  <a:srgbClr val="966800"/>
                </a:solidFill>
                <a:latin typeface="Quatro Slab"/>
                <a:cs typeface="Arial"/>
              </a:rPr>
              <a:t>Add Dependants </a:t>
            </a:r>
            <a:r>
              <a:rPr lang="en-GB" sz="1600" dirty="0">
                <a:latin typeface="Quatro Slab"/>
                <a:cs typeface="Arial"/>
              </a:rPr>
              <a:t>Add your Partner/Dependants (if included in your benefit).</a:t>
            </a:r>
            <a:endParaRPr kumimoji="0" lang="en-GB" sz="1600" b="1" i="0" u="none" strike="noStrike" kern="1200" cap="none" spc="0" normalizeH="0" baseline="0" noProof="0" dirty="0">
              <a:ln>
                <a:noFill/>
              </a:ln>
              <a:solidFill>
                <a:srgbClr val="966800"/>
              </a:solidFill>
              <a:effectLst/>
              <a:uLnTx/>
              <a:uFillTx/>
              <a:latin typeface="Quatro Slab"/>
              <a:ea typeface="+mn-ea"/>
              <a:cs typeface="Arial"/>
            </a:endParaRPr>
          </a:p>
        </p:txBody>
      </p:sp>
      <p:pic>
        <p:nvPicPr>
          <p:cNvPr id="14" name="Picture 13">
            <a:extLst>
              <a:ext uri="{FF2B5EF4-FFF2-40B4-BE49-F238E27FC236}">
                <a16:creationId xmlns:a16="http://schemas.microsoft.com/office/drawing/2014/main" id="{564CBFE2-5C4D-08A0-D26F-F82612A42C26}"/>
              </a:ext>
            </a:extLst>
          </p:cNvPr>
          <p:cNvPicPr>
            <a:picLocks noChangeAspect="1"/>
          </p:cNvPicPr>
          <p:nvPr/>
        </p:nvPicPr>
        <p:blipFill>
          <a:blip r:embed="rId5"/>
          <a:stretch>
            <a:fillRect/>
          </a:stretch>
        </p:blipFill>
        <p:spPr>
          <a:xfrm>
            <a:off x="914493" y="5907199"/>
            <a:ext cx="1587585" cy="388155"/>
          </a:xfrm>
          <a:prstGeom prst="rect">
            <a:avLst/>
          </a:prstGeom>
        </p:spPr>
      </p:pic>
      <p:pic>
        <p:nvPicPr>
          <p:cNvPr id="15" name="Picture 14">
            <a:extLst>
              <a:ext uri="{FF2B5EF4-FFF2-40B4-BE49-F238E27FC236}">
                <a16:creationId xmlns:a16="http://schemas.microsoft.com/office/drawing/2014/main" id="{0C74DD90-E1F3-A461-CF72-844EB30FC5ED}"/>
              </a:ext>
            </a:extLst>
          </p:cNvPr>
          <p:cNvPicPr>
            <a:picLocks noChangeAspect="1"/>
          </p:cNvPicPr>
          <p:nvPr/>
        </p:nvPicPr>
        <p:blipFill>
          <a:blip r:embed="rId6"/>
          <a:srcRect r="9203"/>
          <a:stretch>
            <a:fillRect/>
          </a:stretch>
        </p:blipFill>
        <p:spPr>
          <a:xfrm>
            <a:off x="2625442" y="5859737"/>
            <a:ext cx="1379334" cy="624412"/>
          </a:xfrm>
          <a:prstGeom prst="rect">
            <a:avLst/>
          </a:prstGeom>
        </p:spPr>
      </p:pic>
      <p:pic>
        <p:nvPicPr>
          <p:cNvPr id="21" name="Picture 20" descr="A close up of a meter&#10;&#10;AI-generated content may be incorrect.">
            <a:extLst>
              <a:ext uri="{FF2B5EF4-FFF2-40B4-BE49-F238E27FC236}">
                <a16:creationId xmlns:a16="http://schemas.microsoft.com/office/drawing/2014/main" id="{056727BB-015F-77F5-6D97-97597200B2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7550" y="5733298"/>
            <a:ext cx="1467124" cy="841972"/>
          </a:xfrm>
          <a:prstGeom prst="rect">
            <a:avLst/>
          </a:prstGeom>
        </p:spPr>
      </p:pic>
      <p:pic>
        <p:nvPicPr>
          <p:cNvPr id="22" name="Picture 21" descr="A close-up of a logo&#10;&#10;Description automatically generated">
            <a:extLst>
              <a:ext uri="{FF2B5EF4-FFF2-40B4-BE49-F238E27FC236}">
                <a16:creationId xmlns:a16="http://schemas.microsoft.com/office/drawing/2014/main" id="{4DFE9C22-4F6F-13EE-8FB5-2C6643DC58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17448" y="5753632"/>
            <a:ext cx="1001340" cy="801303"/>
          </a:xfrm>
          <a:prstGeom prst="rect">
            <a:avLst/>
          </a:prstGeom>
        </p:spPr>
      </p:pic>
      <p:pic>
        <p:nvPicPr>
          <p:cNvPr id="3" name="Picture 2" descr="A person holding a phone and a cup of coffee&#10;&#10;AI-generated content may be incorrect.">
            <a:extLst>
              <a:ext uri="{FF2B5EF4-FFF2-40B4-BE49-F238E27FC236}">
                <a16:creationId xmlns:a16="http://schemas.microsoft.com/office/drawing/2014/main" id="{31B8E7EE-FF12-2663-FF33-960CE18EBE12}"/>
              </a:ext>
            </a:extLst>
          </p:cNvPr>
          <p:cNvPicPr>
            <a:picLocks noChangeAspect="1"/>
          </p:cNvPicPr>
          <p:nvPr/>
        </p:nvPicPr>
        <p:blipFill rotWithShape="1">
          <a:blip r:embed="rId9">
            <a:extLst>
              <a:ext uri="{28A0092B-C50C-407E-A947-70E740481C1C}">
                <a14:useLocalDpi xmlns:a14="http://schemas.microsoft.com/office/drawing/2010/main" val="0"/>
              </a:ext>
            </a:extLst>
          </a:blip>
          <a:srcRect l="16667" r="16667"/>
          <a:stretch>
            <a:fillRect/>
          </a:stretch>
        </p:blipFill>
        <p:spPr>
          <a:xfrm>
            <a:off x="8796905" y="1537157"/>
            <a:ext cx="3395095" cy="3395095"/>
          </a:xfrm>
          <a:prstGeom prst="ellipse">
            <a:avLst/>
          </a:prstGeom>
        </p:spPr>
      </p:pic>
      <p:pic>
        <p:nvPicPr>
          <p:cNvPr id="5" name="Picture 4">
            <a:extLst>
              <a:ext uri="{FF2B5EF4-FFF2-40B4-BE49-F238E27FC236}">
                <a16:creationId xmlns:a16="http://schemas.microsoft.com/office/drawing/2014/main" id="{EE143210-A41C-9338-BC5D-DBBD8AC7B5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1897" y="5705621"/>
            <a:ext cx="967392" cy="932645"/>
          </a:xfrm>
          <a:prstGeom prst="rect">
            <a:avLst/>
          </a:prstGeom>
        </p:spPr>
      </p:pic>
    </p:spTree>
    <p:extLst>
      <p:ext uri="{BB962C8B-B14F-4D97-AF65-F5344CB8AC3E}">
        <p14:creationId xmlns:p14="http://schemas.microsoft.com/office/powerpoint/2010/main" val="956897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E1CDB6D-185C-AD5A-524E-75DAFDFB4685}"/>
              </a:ext>
            </a:extLst>
          </p:cNvPr>
          <p:cNvSpPr>
            <a:spLocks noGrp="1"/>
          </p:cNvSpPr>
          <p:nvPr>
            <p:ph type="body" sz="quarter" idx="10"/>
          </p:nvPr>
        </p:nvSpPr>
        <p:spPr>
          <a:xfrm>
            <a:off x="5001641" y="992809"/>
            <a:ext cx="7331901" cy="444500"/>
          </a:xfrm>
        </p:spPr>
        <p:txBody>
          <a:bodyPr>
            <a:noAutofit/>
          </a:bodyPr>
          <a:lstStyle/>
          <a:p>
            <a:r>
              <a:rPr lang="en-GB" sz="3200" b="0" dirty="0">
                <a:solidFill>
                  <a:schemeClr val="tx2"/>
                </a:solidFill>
                <a:latin typeface="Quatro Slab" panose="02000503030000020004" pitchFamily="2" charset="0"/>
              </a:rPr>
              <a:t>Speak to the</a:t>
            </a:r>
            <a:r>
              <a:rPr lang="en-GB" sz="3200" b="0" i="1" dirty="0">
                <a:solidFill>
                  <a:schemeClr val="tx2"/>
                </a:solidFill>
                <a:latin typeface="Quatro Slab" panose="02000503030000020004" pitchFamily="2" charset="0"/>
              </a:rPr>
              <a:t> Right C</a:t>
            </a:r>
            <a:r>
              <a:rPr lang="en-GB" sz="3200" b="0" dirty="0">
                <a:solidFill>
                  <a:schemeClr val="tx2"/>
                </a:solidFill>
                <a:latin typeface="Quatro Slab" panose="02000503030000020004" pitchFamily="2" charset="0"/>
              </a:rPr>
              <a:t>linician</a:t>
            </a:r>
            <a:endParaRPr lang="en-GB" sz="3200" b="0" dirty="0">
              <a:solidFill>
                <a:schemeClr val="tx2"/>
              </a:solidFill>
            </a:endParaRPr>
          </a:p>
        </p:txBody>
      </p:sp>
      <p:sp>
        <p:nvSpPr>
          <p:cNvPr id="2" name="Rectangle: Rounded Corners 1">
            <a:extLst>
              <a:ext uri="{FF2B5EF4-FFF2-40B4-BE49-F238E27FC236}">
                <a16:creationId xmlns:a16="http://schemas.microsoft.com/office/drawing/2014/main" id="{B47A2EC9-7B61-CB57-BE1B-832B05C373EA}"/>
              </a:ext>
            </a:extLst>
          </p:cNvPr>
          <p:cNvSpPr/>
          <p:nvPr/>
        </p:nvSpPr>
        <p:spPr>
          <a:xfrm>
            <a:off x="5001641" y="3803633"/>
            <a:ext cx="2986434" cy="2020969"/>
          </a:xfrm>
          <a:prstGeom prst="roundRect">
            <a:avLst/>
          </a:prstGeom>
          <a:solidFill>
            <a:srgbClr val="D0DEFF">
              <a:alpha val="4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TextBox 25">
            <a:extLst>
              <a:ext uri="{FF2B5EF4-FFF2-40B4-BE49-F238E27FC236}">
                <a16:creationId xmlns:a16="http://schemas.microsoft.com/office/drawing/2014/main" id="{90D39EDD-639A-DB43-C7EF-13A2C9F121F3}"/>
              </a:ext>
            </a:extLst>
          </p:cNvPr>
          <p:cNvSpPr txBox="1"/>
          <p:nvPr/>
        </p:nvSpPr>
        <p:spPr>
          <a:xfrm>
            <a:off x="5183735" y="4207538"/>
            <a:ext cx="2622245" cy="1120820"/>
          </a:xfrm>
          <a:prstGeom prst="rect">
            <a:avLst/>
          </a:prstGeom>
          <a:noFill/>
        </p:spPr>
        <p:txBody>
          <a:bodyPr wrap="square">
            <a:spAutoFit/>
          </a:bodyPr>
          <a:lstStyle/>
          <a:p>
            <a:pPr marR="0" lvl="0" algn="ctr" defTabSz="1828800" rtl="0" eaLnBrk="1" fontAlgn="auto" latinLnBrk="0" hangingPunct="1">
              <a:lnSpc>
                <a:spcPct val="100000"/>
              </a:lnSpc>
              <a:spcBef>
                <a:spcPts val="0"/>
              </a:spcBef>
              <a:spcAft>
                <a:spcPts val="120"/>
              </a:spcAft>
              <a:buClrTx/>
              <a:buSzTx/>
              <a:tabLst/>
              <a:defRPr/>
            </a:pPr>
            <a:r>
              <a:rPr kumimoji="0" lang="en-GB" sz="1800" b="1" i="0" u="none" strike="noStrike" kern="1200" cap="none" spc="0" normalizeH="0" baseline="0" noProof="0">
                <a:ln>
                  <a:noFill/>
                </a:ln>
                <a:solidFill>
                  <a:srgbClr val="135CFF"/>
                </a:solidFill>
                <a:effectLst/>
                <a:uLnTx/>
                <a:uFillTx/>
                <a:latin typeface="Quatro Slab"/>
                <a:ea typeface="+mn-ea"/>
                <a:cs typeface="Arial"/>
              </a:rPr>
              <a:t>Physiotherapists</a:t>
            </a:r>
          </a:p>
          <a:p>
            <a:pPr marR="0" lvl="0" algn="ctr" defTabSz="1828800" rtl="0" eaLnBrk="1" fontAlgn="auto" latinLnBrk="0" hangingPunct="1">
              <a:lnSpc>
                <a:spcPct val="100000"/>
              </a:lnSpc>
              <a:spcBef>
                <a:spcPts val="0"/>
              </a:spcBef>
              <a:spcAft>
                <a:spcPts val="120"/>
              </a:spcAft>
              <a:buClrTx/>
              <a:buSzTx/>
              <a:tabLst/>
              <a:defRPr/>
            </a:pPr>
            <a:r>
              <a:rPr kumimoji="0" lang="en-GB" sz="1600" b="0" u="none" strike="noStrike" kern="1200" cap="none" spc="0" normalizeH="0" baseline="0" noProof="0">
                <a:ln>
                  <a:noFill/>
                </a:ln>
                <a:solidFill>
                  <a:prstClr val="black"/>
                </a:solidFill>
                <a:effectLst/>
                <a:uLnTx/>
                <a:uFillTx/>
                <a:latin typeface="Quatro Slab"/>
                <a:ea typeface="+mn-ea"/>
                <a:cs typeface="Arial"/>
              </a:rPr>
              <a:t>Fast track recovery from pain or injury </a:t>
            </a:r>
            <a:r>
              <a:rPr lang="en-GB" sz="1600">
                <a:solidFill>
                  <a:prstClr val="black"/>
                </a:solidFill>
                <a:latin typeface="Quatro Slab"/>
                <a:cs typeface="Arial"/>
              </a:rPr>
              <a:t>with digital exercise plans</a:t>
            </a:r>
            <a:endParaRPr kumimoji="0" lang="en-GB" sz="1600" b="0" u="none" strike="noStrike" kern="1200" cap="none" spc="0" normalizeH="0" baseline="0" noProof="0">
              <a:ln>
                <a:noFill/>
              </a:ln>
              <a:solidFill>
                <a:prstClr val="black"/>
              </a:solidFill>
              <a:effectLst/>
              <a:uLnTx/>
              <a:uFillTx/>
              <a:latin typeface="Quatro Slab"/>
              <a:ea typeface="+mn-ea"/>
              <a:cs typeface="Arial"/>
            </a:endParaRPr>
          </a:p>
        </p:txBody>
      </p:sp>
      <p:sp>
        <p:nvSpPr>
          <p:cNvPr id="33" name="Rectangle: Rounded Corners 1">
            <a:extLst>
              <a:ext uri="{FF2B5EF4-FFF2-40B4-BE49-F238E27FC236}">
                <a16:creationId xmlns:a16="http://schemas.microsoft.com/office/drawing/2014/main" id="{4A5C0B13-1C82-03E9-452B-95C3B8380091}"/>
              </a:ext>
            </a:extLst>
          </p:cNvPr>
          <p:cNvSpPr/>
          <p:nvPr/>
        </p:nvSpPr>
        <p:spPr>
          <a:xfrm>
            <a:off x="5001641" y="1875896"/>
            <a:ext cx="2986434" cy="1670884"/>
          </a:xfrm>
          <a:prstGeom prst="roundRect">
            <a:avLst/>
          </a:prstGeom>
          <a:solidFill>
            <a:srgbClr val="D0DEFF">
              <a:alpha val="4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Rectangle: Rounded Corners 1">
            <a:extLst>
              <a:ext uri="{FF2B5EF4-FFF2-40B4-BE49-F238E27FC236}">
                <a16:creationId xmlns:a16="http://schemas.microsoft.com/office/drawing/2014/main" id="{A0B05A3C-93C1-2556-405C-D4E8B981B03A}"/>
              </a:ext>
            </a:extLst>
          </p:cNvPr>
          <p:cNvSpPr/>
          <p:nvPr/>
        </p:nvSpPr>
        <p:spPr>
          <a:xfrm>
            <a:off x="8373230" y="1875896"/>
            <a:ext cx="2986434" cy="1670884"/>
          </a:xfrm>
          <a:prstGeom prst="roundRect">
            <a:avLst/>
          </a:prstGeom>
          <a:solidFill>
            <a:srgbClr val="D0DEFF">
              <a:alpha val="4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Rectangle: Rounded Corners 1">
            <a:extLst>
              <a:ext uri="{FF2B5EF4-FFF2-40B4-BE49-F238E27FC236}">
                <a16:creationId xmlns:a16="http://schemas.microsoft.com/office/drawing/2014/main" id="{71B65E7E-403C-3475-BBE0-09FE8F9FCDAA}"/>
              </a:ext>
            </a:extLst>
          </p:cNvPr>
          <p:cNvSpPr/>
          <p:nvPr/>
        </p:nvSpPr>
        <p:spPr>
          <a:xfrm>
            <a:off x="8373230" y="3803631"/>
            <a:ext cx="2986434" cy="2020969"/>
          </a:xfrm>
          <a:prstGeom prst="roundRect">
            <a:avLst/>
          </a:prstGeom>
          <a:solidFill>
            <a:srgbClr val="D0DEFF">
              <a:alpha val="4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TextBox 27">
            <a:extLst>
              <a:ext uri="{FF2B5EF4-FFF2-40B4-BE49-F238E27FC236}">
                <a16:creationId xmlns:a16="http://schemas.microsoft.com/office/drawing/2014/main" id="{DF71629D-A641-A975-BB16-A7B9D5B77133}"/>
              </a:ext>
            </a:extLst>
          </p:cNvPr>
          <p:cNvSpPr txBox="1"/>
          <p:nvPr/>
        </p:nvSpPr>
        <p:spPr>
          <a:xfrm>
            <a:off x="5225157" y="2192454"/>
            <a:ext cx="2539402" cy="874598"/>
          </a:xfrm>
          <a:prstGeom prst="rect">
            <a:avLst/>
          </a:prstGeom>
          <a:noFill/>
        </p:spPr>
        <p:txBody>
          <a:bodyPr wrap="square">
            <a:spAutoFit/>
          </a:bodyPr>
          <a:lstStyle/>
          <a:p>
            <a:pPr marR="0" lvl="0" algn="ctr" defTabSz="1828800" rtl="0" eaLnBrk="1" fontAlgn="auto" latinLnBrk="0" hangingPunct="1">
              <a:lnSpc>
                <a:spcPct val="100000"/>
              </a:lnSpc>
              <a:spcBef>
                <a:spcPts val="0"/>
              </a:spcBef>
              <a:spcAft>
                <a:spcPts val="120"/>
              </a:spcAft>
              <a:buClrTx/>
              <a:buSzTx/>
              <a:tabLst/>
              <a:defRPr/>
            </a:pPr>
            <a:r>
              <a:rPr kumimoji="0" lang="en-GB" sz="1800" b="1" i="0" u="none" strike="noStrike" kern="1200" cap="none" spc="0" normalizeH="0" baseline="0" noProof="0">
                <a:ln>
                  <a:noFill/>
                </a:ln>
                <a:solidFill>
                  <a:srgbClr val="135CFF"/>
                </a:solidFill>
                <a:effectLst/>
                <a:uLnTx/>
                <a:uFillTx/>
                <a:latin typeface="Quatro Slab"/>
                <a:ea typeface="+mn-ea"/>
                <a:cs typeface="Arial"/>
              </a:rPr>
              <a:t>GPs</a:t>
            </a:r>
            <a:endParaRPr lang="en-GB">
              <a:solidFill>
                <a:prstClr val="black"/>
              </a:solidFill>
              <a:latin typeface="Quatro Slab"/>
              <a:cs typeface="Arial"/>
            </a:endParaRPr>
          </a:p>
          <a:p>
            <a:pPr marR="0" lvl="0" algn="ctr" defTabSz="1828800" rtl="0" eaLnBrk="1" fontAlgn="auto" latinLnBrk="0" hangingPunct="1">
              <a:lnSpc>
                <a:spcPct val="100000"/>
              </a:lnSpc>
              <a:spcBef>
                <a:spcPts val="0"/>
              </a:spcBef>
              <a:spcAft>
                <a:spcPts val="120"/>
              </a:spcAft>
              <a:buClrTx/>
              <a:buSzTx/>
              <a:tabLst/>
              <a:defRPr/>
            </a:pPr>
            <a:r>
              <a:rPr lang="en-GB" sz="1600">
                <a:solidFill>
                  <a:prstClr val="black"/>
                </a:solidFill>
                <a:latin typeface="Quatro Slab"/>
                <a:cs typeface="Arial"/>
              </a:rPr>
              <a:t>Expert advice </a:t>
            </a:r>
            <a:r>
              <a:rPr kumimoji="0" lang="en-GB" sz="1600" b="0" u="none" strike="noStrike" kern="1200" cap="none" spc="0" normalizeH="0" baseline="0" noProof="0">
                <a:ln>
                  <a:noFill/>
                </a:ln>
                <a:solidFill>
                  <a:prstClr val="black"/>
                </a:solidFill>
                <a:effectLst/>
                <a:uLnTx/>
                <a:uFillTx/>
                <a:latin typeface="Quatro Slab"/>
                <a:ea typeface="+mn-ea"/>
                <a:cs typeface="Arial"/>
              </a:rPr>
              <a:t>without the waiting room</a:t>
            </a:r>
          </a:p>
        </p:txBody>
      </p:sp>
      <p:sp>
        <p:nvSpPr>
          <p:cNvPr id="32" name="TextBox 31">
            <a:extLst>
              <a:ext uri="{FF2B5EF4-FFF2-40B4-BE49-F238E27FC236}">
                <a16:creationId xmlns:a16="http://schemas.microsoft.com/office/drawing/2014/main" id="{F75E498A-C32D-A070-47AC-6CC04A9D287F}"/>
              </a:ext>
            </a:extLst>
          </p:cNvPr>
          <p:cNvSpPr txBox="1"/>
          <p:nvPr/>
        </p:nvSpPr>
        <p:spPr>
          <a:xfrm>
            <a:off x="8373230" y="2147708"/>
            <a:ext cx="2986434" cy="1182375"/>
          </a:xfrm>
          <a:prstGeom prst="rect">
            <a:avLst/>
          </a:prstGeom>
          <a:noFill/>
        </p:spPr>
        <p:txBody>
          <a:bodyPr wrap="square">
            <a:spAutoFit/>
          </a:bodyPr>
          <a:lstStyle/>
          <a:p>
            <a:pPr marR="0" lvl="0" algn="ctr" defTabSz="1828800" rtl="0" eaLnBrk="1" fontAlgn="auto" latinLnBrk="0" hangingPunct="1">
              <a:lnSpc>
                <a:spcPct val="100000"/>
              </a:lnSpc>
              <a:spcBef>
                <a:spcPts val="0"/>
              </a:spcBef>
              <a:spcAft>
                <a:spcPts val="120"/>
              </a:spcAft>
              <a:buClrTx/>
              <a:buSzTx/>
              <a:tabLst/>
              <a:defRPr/>
            </a:pPr>
            <a:r>
              <a:rPr kumimoji="0" lang="en-GB" sz="1800" b="1" i="0" u="none" strike="noStrike" kern="1200" cap="none" spc="0" normalizeH="0" baseline="0" noProof="0">
                <a:ln>
                  <a:noFill/>
                </a:ln>
                <a:solidFill>
                  <a:srgbClr val="135CFF"/>
                </a:solidFill>
                <a:effectLst/>
                <a:uLnTx/>
                <a:uFillTx/>
                <a:latin typeface="Quatro Slab"/>
                <a:ea typeface="+mn-ea"/>
                <a:cs typeface="Arial"/>
              </a:rPr>
              <a:t>Advanced Clinical Practitioners </a:t>
            </a:r>
          </a:p>
          <a:p>
            <a:pPr marR="0" lvl="0" algn="ctr" defTabSz="1828800" rtl="0" eaLnBrk="1" fontAlgn="auto" latinLnBrk="0" hangingPunct="1">
              <a:lnSpc>
                <a:spcPct val="100000"/>
              </a:lnSpc>
              <a:spcBef>
                <a:spcPts val="0"/>
              </a:spcBef>
              <a:spcAft>
                <a:spcPts val="120"/>
              </a:spcAft>
              <a:buClrTx/>
              <a:buSzTx/>
              <a:tabLst/>
              <a:defRPr/>
            </a:pPr>
            <a:r>
              <a:rPr kumimoji="0" lang="en-GB" sz="1800" b="0" i="0" u="none" strike="noStrike" kern="1200" cap="none" spc="0" normalizeH="0" baseline="0" noProof="0">
                <a:ln>
                  <a:noFill/>
                </a:ln>
                <a:solidFill>
                  <a:prstClr val="black"/>
                </a:solidFill>
                <a:effectLst/>
                <a:uLnTx/>
                <a:uFillTx/>
                <a:latin typeface="Quatro Slab"/>
                <a:ea typeface="+mn-ea"/>
                <a:cs typeface="Arial"/>
              </a:rPr>
              <a:t> </a:t>
            </a:r>
            <a:r>
              <a:rPr kumimoji="0" lang="en-GB" sz="1600" b="0" u="none" strike="noStrike" kern="1200" cap="none" spc="0" normalizeH="0" baseline="0" noProof="0">
                <a:ln>
                  <a:noFill/>
                </a:ln>
                <a:solidFill>
                  <a:prstClr val="black"/>
                </a:solidFill>
                <a:effectLst/>
                <a:uLnTx/>
                <a:uFillTx/>
                <a:latin typeface="Quatro Slab"/>
                <a:ea typeface="+mn-ea"/>
                <a:cs typeface="Arial"/>
              </a:rPr>
              <a:t>Convenient care for everyday health needs</a:t>
            </a:r>
          </a:p>
        </p:txBody>
      </p:sp>
      <p:sp>
        <p:nvSpPr>
          <p:cNvPr id="30" name="TextBox 29">
            <a:extLst>
              <a:ext uri="{FF2B5EF4-FFF2-40B4-BE49-F238E27FC236}">
                <a16:creationId xmlns:a16="http://schemas.microsoft.com/office/drawing/2014/main" id="{C137987B-84E2-97FA-11E7-AFFF5FBAE75F}"/>
              </a:ext>
            </a:extLst>
          </p:cNvPr>
          <p:cNvSpPr txBox="1"/>
          <p:nvPr/>
        </p:nvSpPr>
        <p:spPr>
          <a:xfrm>
            <a:off x="8373230" y="4207538"/>
            <a:ext cx="2986434" cy="1213153"/>
          </a:xfrm>
          <a:prstGeom prst="rect">
            <a:avLst/>
          </a:prstGeom>
          <a:noFill/>
        </p:spPr>
        <p:txBody>
          <a:bodyPr wrap="square">
            <a:spAutoFit/>
          </a:bodyPr>
          <a:lstStyle/>
          <a:p>
            <a:pPr marR="0" lvl="0" algn="ctr" defTabSz="1828800" rtl="0" eaLnBrk="1" fontAlgn="auto" latinLnBrk="0" hangingPunct="1">
              <a:lnSpc>
                <a:spcPct val="100000"/>
              </a:lnSpc>
              <a:spcBef>
                <a:spcPts val="0"/>
              </a:spcBef>
              <a:spcAft>
                <a:spcPts val="120"/>
              </a:spcAft>
              <a:buClrTx/>
              <a:buSzTx/>
              <a:tabLst/>
              <a:defRPr/>
            </a:pPr>
            <a:r>
              <a:rPr kumimoji="0" lang="en-GB" sz="1800" b="1" i="0" u="none" strike="noStrike" kern="1200" cap="none" spc="0" normalizeH="0" baseline="0" noProof="0">
                <a:ln>
                  <a:noFill/>
                </a:ln>
                <a:solidFill>
                  <a:srgbClr val="135CFF"/>
                </a:solidFill>
                <a:effectLst/>
                <a:uLnTx/>
                <a:uFillTx/>
                <a:latin typeface="Quatro Slab"/>
                <a:ea typeface="+mn-ea"/>
                <a:cs typeface="Arial"/>
              </a:rPr>
              <a:t>Mental Health Practitioners </a:t>
            </a:r>
          </a:p>
          <a:p>
            <a:pPr marR="0" lvl="0" algn="ctr" defTabSz="1828800" rtl="0" eaLnBrk="1" fontAlgn="auto" latinLnBrk="0" hangingPunct="1">
              <a:lnSpc>
                <a:spcPct val="100000"/>
              </a:lnSpc>
              <a:spcBef>
                <a:spcPts val="0"/>
              </a:spcBef>
              <a:spcAft>
                <a:spcPts val="120"/>
              </a:spcAft>
              <a:buClrTx/>
              <a:buSzTx/>
              <a:tabLst/>
              <a:defRPr/>
            </a:pPr>
            <a:r>
              <a:rPr kumimoji="0" lang="en-GB" sz="1800" b="0" i="1" u="none" strike="noStrike" kern="1200" cap="none" spc="0" normalizeH="0" baseline="0" noProof="0">
                <a:ln>
                  <a:noFill/>
                </a:ln>
                <a:solidFill>
                  <a:prstClr val="black"/>
                </a:solidFill>
                <a:effectLst/>
                <a:uLnTx/>
                <a:uFillTx/>
                <a:latin typeface="Quatro Slab"/>
                <a:ea typeface="+mn-ea"/>
                <a:cs typeface="Arial"/>
              </a:rPr>
              <a:t> </a:t>
            </a:r>
            <a:r>
              <a:rPr kumimoji="0" lang="en-GB" sz="1600" b="0" u="none" strike="noStrike" kern="1200" cap="none" spc="0" normalizeH="0" baseline="0" noProof="0">
                <a:ln>
                  <a:noFill/>
                </a:ln>
                <a:solidFill>
                  <a:prstClr val="black"/>
                </a:solidFill>
                <a:effectLst/>
                <a:uLnTx/>
                <a:uFillTx/>
                <a:latin typeface="Quatro Slab"/>
                <a:ea typeface="+mn-ea"/>
                <a:cs typeface="Arial"/>
              </a:rPr>
              <a:t>Confidential, compassionate care </a:t>
            </a:r>
            <a:endParaRPr kumimoji="0" lang="en-GB" sz="1800" b="0" u="none" strike="noStrike" kern="1200" cap="none" spc="0" normalizeH="0" baseline="0" noProof="0">
              <a:ln>
                <a:noFill/>
              </a:ln>
              <a:solidFill>
                <a:prstClr val="black"/>
              </a:solidFill>
              <a:effectLst/>
              <a:uLnTx/>
              <a:uFillTx/>
              <a:latin typeface="Quatro Slab" panose="02000503030000020004" pitchFamily="2" charset="0"/>
              <a:ea typeface="+mn-ea"/>
              <a:cs typeface="Arial" panose="020B0604020202020204" pitchFamily="34" charset="0"/>
            </a:endParaRPr>
          </a:p>
        </p:txBody>
      </p:sp>
      <p:pic>
        <p:nvPicPr>
          <p:cNvPr id="5" name="Picture 4" descr="A person and person sitting on a couch with a child&#10;&#10;AI-generated content may be incorrect.">
            <a:extLst>
              <a:ext uri="{FF2B5EF4-FFF2-40B4-BE49-F238E27FC236}">
                <a16:creationId xmlns:a16="http://schemas.microsoft.com/office/drawing/2014/main" id="{7BD7C6C6-75D1-623E-A10E-D2EBBA42AF23}"/>
              </a:ext>
            </a:extLst>
          </p:cNvPr>
          <p:cNvPicPr>
            <a:picLocks noChangeAspect="1"/>
          </p:cNvPicPr>
          <p:nvPr/>
        </p:nvPicPr>
        <p:blipFill rotWithShape="1">
          <a:blip r:embed="rId3">
            <a:extLst>
              <a:ext uri="{28A0092B-C50C-407E-A947-70E740481C1C}">
                <a14:useLocalDpi xmlns:a14="http://schemas.microsoft.com/office/drawing/2010/main" val="0"/>
              </a:ext>
            </a:extLst>
          </a:blip>
          <a:srcRect l="16667" r="16667"/>
          <a:stretch>
            <a:fillRect/>
          </a:stretch>
        </p:blipFill>
        <p:spPr>
          <a:xfrm>
            <a:off x="117225" y="1216330"/>
            <a:ext cx="4660900" cy="4660900"/>
          </a:xfrm>
          <a:prstGeom prst="ellipse">
            <a:avLst/>
          </a:prstGeom>
        </p:spPr>
      </p:pic>
    </p:spTree>
    <p:extLst>
      <p:ext uri="{BB962C8B-B14F-4D97-AF65-F5344CB8AC3E}">
        <p14:creationId xmlns:p14="http://schemas.microsoft.com/office/powerpoint/2010/main" val="27654909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14">
            <a:extLst>
              <a:ext uri="{FF2B5EF4-FFF2-40B4-BE49-F238E27FC236}">
                <a16:creationId xmlns:a16="http://schemas.microsoft.com/office/drawing/2014/main" id="{42954F89-3B57-A10B-7FD2-42E35BC3BD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8459752">
            <a:off x="8997897" y="-1859874"/>
            <a:ext cx="6115138" cy="6349051"/>
          </a:xfrm>
          <a:prstGeom prst="rect">
            <a:avLst/>
          </a:prstGeom>
        </p:spPr>
      </p:pic>
      <p:sp>
        <p:nvSpPr>
          <p:cNvPr id="2" name="Text Placeholder 1">
            <a:extLst>
              <a:ext uri="{FF2B5EF4-FFF2-40B4-BE49-F238E27FC236}">
                <a16:creationId xmlns:a16="http://schemas.microsoft.com/office/drawing/2014/main" id="{DE14239B-5D73-933A-55D1-06BE731635DB}"/>
              </a:ext>
            </a:extLst>
          </p:cNvPr>
          <p:cNvSpPr>
            <a:spLocks noGrp="1"/>
          </p:cNvSpPr>
          <p:nvPr>
            <p:ph type="body" sz="quarter" idx="10"/>
          </p:nvPr>
        </p:nvSpPr>
        <p:spPr>
          <a:xfrm>
            <a:off x="576135" y="475046"/>
            <a:ext cx="11354563" cy="444500"/>
          </a:xfrm>
        </p:spPr>
        <p:txBody>
          <a:bodyPr/>
          <a:lstStyle/>
          <a:p>
            <a:r>
              <a:rPr lang="en-GB" sz="3200" dirty="0">
                <a:solidFill>
                  <a:schemeClr val="accent4">
                    <a:lumMod val="50000"/>
                  </a:schemeClr>
                </a:solidFill>
                <a:latin typeface="Quatro Slab" panose="02000503030000020004" pitchFamily="2" charset="0"/>
              </a:rPr>
              <a:t>What Can We Treat?</a:t>
            </a:r>
          </a:p>
        </p:txBody>
      </p:sp>
      <p:pic>
        <p:nvPicPr>
          <p:cNvPr id="4" name="Graphic 3">
            <a:extLst>
              <a:ext uri="{FF2B5EF4-FFF2-40B4-BE49-F238E27FC236}">
                <a16:creationId xmlns:a16="http://schemas.microsoft.com/office/drawing/2014/main" id="{E27E8CE2-7931-7B3B-3C86-23E30710F4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38054" y="6153847"/>
            <a:ext cx="1515241" cy="490134"/>
          </a:xfrm>
          <a:prstGeom prst="rect">
            <a:avLst/>
          </a:prstGeom>
        </p:spPr>
      </p:pic>
      <p:sp>
        <p:nvSpPr>
          <p:cNvPr id="16" name="TextBox 15">
            <a:extLst>
              <a:ext uri="{FF2B5EF4-FFF2-40B4-BE49-F238E27FC236}">
                <a16:creationId xmlns:a16="http://schemas.microsoft.com/office/drawing/2014/main" id="{CD3F8BEF-606B-06C0-4051-33D44142F67A}"/>
              </a:ext>
            </a:extLst>
          </p:cNvPr>
          <p:cNvSpPr txBox="1"/>
          <p:nvPr/>
        </p:nvSpPr>
        <p:spPr>
          <a:xfrm>
            <a:off x="556167" y="5537502"/>
            <a:ext cx="7595126"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B1A"/>
                </a:solidFill>
                <a:effectLst/>
                <a:uLnTx/>
                <a:uFillTx/>
                <a:latin typeface="Quatro Slab" panose="02000503030000020004" pitchFamily="2" charset="0"/>
              </a:rPr>
              <a:t>While we treat a wide range of conditions, Doctor Care Anywhere is </a:t>
            </a:r>
            <a:r>
              <a:rPr kumimoji="0" lang="en-US" sz="1400" b="1" i="0" u="none" strike="noStrike" kern="1200" cap="none" spc="0" normalizeH="0" baseline="0" noProof="0">
                <a:ln>
                  <a:noFill/>
                </a:ln>
                <a:solidFill>
                  <a:srgbClr val="1B1B1A"/>
                </a:solidFill>
                <a:effectLst/>
                <a:uLnTx/>
                <a:uFillTx/>
                <a:latin typeface="Quatro Slab" panose="02000503030000020004" pitchFamily="2" charset="0"/>
              </a:rPr>
              <a:t>not an emergency medical service</a:t>
            </a:r>
            <a:r>
              <a:rPr kumimoji="0" lang="en-US" sz="1400" b="0" i="0" u="none" strike="noStrike" kern="1200" cap="none" spc="0" normalizeH="0" baseline="0" noProof="0">
                <a:ln>
                  <a:noFill/>
                </a:ln>
                <a:solidFill>
                  <a:srgbClr val="1B1B1A"/>
                </a:solidFill>
                <a:effectLst/>
                <a:uLnTx/>
                <a:uFillTx/>
                <a:latin typeface="Quatro Slab" panose="02000503030000020004" pitchFamily="2" charset="0"/>
              </a:rPr>
              <a:t>. If you think you have a medical emergency, you must call </a:t>
            </a:r>
            <a:r>
              <a:rPr kumimoji="0" lang="en-US" sz="1400" b="1" i="0" u="none" strike="noStrike" kern="1200" cap="none" spc="0" normalizeH="0" baseline="0" noProof="0">
                <a:ln>
                  <a:noFill/>
                </a:ln>
                <a:solidFill>
                  <a:srgbClr val="1B1B1A"/>
                </a:solidFill>
                <a:effectLst/>
                <a:uLnTx/>
                <a:uFillTx/>
                <a:latin typeface="Quatro Slab" panose="02000503030000020004" pitchFamily="2" charset="0"/>
              </a:rPr>
              <a:t>111</a:t>
            </a:r>
            <a:r>
              <a:rPr kumimoji="0" lang="en-US" sz="1400" b="0" i="0" u="none" strike="noStrike" kern="1200" cap="none" spc="0" normalizeH="0" baseline="0" noProof="0">
                <a:ln>
                  <a:noFill/>
                </a:ln>
                <a:solidFill>
                  <a:srgbClr val="1B1B1A"/>
                </a:solidFill>
                <a:effectLst/>
                <a:uLnTx/>
                <a:uFillTx/>
                <a:latin typeface="Quatro Slab" panose="02000503030000020004" pitchFamily="2" charset="0"/>
              </a:rPr>
              <a:t> or </a:t>
            </a:r>
            <a:r>
              <a:rPr kumimoji="0" lang="en-US" sz="1400" b="1" i="0" u="none" strike="noStrike" kern="1200" cap="none" spc="0" normalizeH="0" baseline="0" noProof="0">
                <a:ln>
                  <a:noFill/>
                </a:ln>
                <a:solidFill>
                  <a:srgbClr val="1B1B1A"/>
                </a:solidFill>
                <a:effectLst/>
                <a:uLnTx/>
                <a:uFillTx/>
                <a:latin typeface="Quatro Slab" panose="02000503030000020004" pitchFamily="2" charset="0"/>
              </a:rPr>
              <a:t>999</a:t>
            </a:r>
            <a:r>
              <a:rPr kumimoji="0" lang="en-US" sz="1400" b="0" i="0" u="none" strike="noStrike" kern="1200" cap="none" spc="0" normalizeH="0" baseline="0" noProof="0">
                <a:ln>
                  <a:noFill/>
                </a:ln>
                <a:solidFill>
                  <a:srgbClr val="1B1B1A"/>
                </a:solidFill>
                <a:effectLst/>
                <a:uLnTx/>
                <a:uFillTx/>
                <a:latin typeface="Quatro Slab" panose="02000503030000020004" pitchFamily="2" charset="0"/>
              </a:rPr>
              <a:t>, or visit your nearest </a:t>
            </a:r>
            <a:r>
              <a:rPr kumimoji="0" lang="en-US" sz="1400" b="1" i="0" u="none" strike="noStrike" kern="1200" cap="none" spc="0" normalizeH="0" baseline="0" noProof="0">
                <a:ln>
                  <a:noFill/>
                </a:ln>
                <a:solidFill>
                  <a:srgbClr val="1B1B1A"/>
                </a:solidFill>
                <a:effectLst/>
                <a:uLnTx/>
                <a:uFillTx/>
                <a:latin typeface="Quatro Slab" panose="02000503030000020004" pitchFamily="2" charset="0"/>
              </a:rPr>
              <a:t>Emergency Department</a:t>
            </a:r>
            <a:r>
              <a:rPr kumimoji="0" lang="en-US" sz="1400" b="0" i="0" u="none" strike="noStrike" kern="1200" cap="none" spc="0" normalizeH="0" baseline="0" noProof="0">
                <a:ln>
                  <a:noFill/>
                </a:ln>
                <a:solidFill>
                  <a:srgbClr val="1B1B1A"/>
                </a:solidFill>
                <a:effectLst/>
                <a:uLnTx/>
                <a:uFillTx/>
                <a:latin typeface="Quatro Slab" panose="02000503030000020004" pitchFamily="2" charset="0"/>
              </a:rPr>
              <a:t>.</a:t>
            </a:r>
          </a:p>
        </p:txBody>
      </p:sp>
      <p:sp>
        <p:nvSpPr>
          <p:cNvPr id="3" name="Rounded Rectangle 2">
            <a:extLst>
              <a:ext uri="{FF2B5EF4-FFF2-40B4-BE49-F238E27FC236}">
                <a16:creationId xmlns:a16="http://schemas.microsoft.com/office/drawing/2014/main" id="{4FFB729D-7948-DFD2-6BEE-5B7AE7DF9861}"/>
              </a:ext>
            </a:extLst>
          </p:cNvPr>
          <p:cNvSpPr/>
          <p:nvPr/>
        </p:nvSpPr>
        <p:spPr>
          <a:xfrm>
            <a:off x="556167" y="1288765"/>
            <a:ext cx="1625887" cy="1220533"/>
          </a:xfrm>
          <a:prstGeom prst="roundRect">
            <a:avLst/>
          </a:prstGeom>
          <a:solidFill>
            <a:srgbClr val="E5BCFF">
              <a:alpha val="40000"/>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rgbClr val="7030A0"/>
                </a:solidFill>
                <a:latin typeface="Quatro Slab" panose="02000503030000020004" pitchFamily="2" charset="77"/>
              </a:rPr>
              <a:t>Allergies and intolerances</a:t>
            </a:r>
          </a:p>
        </p:txBody>
      </p:sp>
      <p:sp>
        <p:nvSpPr>
          <p:cNvPr id="5" name="Rounded Rectangle 4">
            <a:extLst>
              <a:ext uri="{FF2B5EF4-FFF2-40B4-BE49-F238E27FC236}">
                <a16:creationId xmlns:a16="http://schemas.microsoft.com/office/drawing/2014/main" id="{6D9AE3A2-D8B2-E449-E5CC-692075756463}"/>
              </a:ext>
            </a:extLst>
          </p:cNvPr>
          <p:cNvSpPr/>
          <p:nvPr/>
        </p:nvSpPr>
        <p:spPr>
          <a:xfrm>
            <a:off x="2436007" y="1314654"/>
            <a:ext cx="1625887" cy="1220533"/>
          </a:xfrm>
          <a:prstGeom prst="roundRect">
            <a:avLst/>
          </a:prstGeom>
          <a:solidFill>
            <a:srgbClr val="E5BCFF">
              <a:alpha val="40000"/>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rgbClr val="7030A0"/>
                </a:solidFill>
                <a:latin typeface="Quatro Slab" panose="02000503030000020004" pitchFamily="2" charset="77"/>
              </a:rPr>
              <a:t>Headaches and migraines</a:t>
            </a:r>
          </a:p>
        </p:txBody>
      </p:sp>
      <p:sp>
        <p:nvSpPr>
          <p:cNvPr id="6" name="Rounded Rectangle 5">
            <a:extLst>
              <a:ext uri="{FF2B5EF4-FFF2-40B4-BE49-F238E27FC236}">
                <a16:creationId xmlns:a16="http://schemas.microsoft.com/office/drawing/2014/main" id="{BC4A668B-FC53-A9CE-7601-5AA6DEC52B58}"/>
              </a:ext>
            </a:extLst>
          </p:cNvPr>
          <p:cNvSpPr/>
          <p:nvPr/>
        </p:nvSpPr>
        <p:spPr>
          <a:xfrm>
            <a:off x="4312696" y="1314654"/>
            <a:ext cx="1625887" cy="1220533"/>
          </a:xfrm>
          <a:prstGeom prst="roundRect">
            <a:avLst/>
          </a:prstGeom>
          <a:solidFill>
            <a:srgbClr val="E5BCFF">
              <a:alpha val="40000"/>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rgbClr val="7030A0"/>
                </a:solidFill>
                <a:latin typeface="Quatro Slab" panose="02000503030000020004" pitchFamily="2" charset="77"/>
              </a:rPr>
              <a:t>Cold, flu and minor illnesses</a:t>
            </a:r>
          </a:p>
        </p:txBody>
      </p:sp>
      <p:sp>
        <p:nvSpPr>
          <p:cNvPr id="7" name="Rounded Rectangle 6">
            <a:extLst>
              <a:ext uri="{FF2B5EF4-FFF2-40B4-BE49-F238E27FC236}">
                <a16:creationId xmlns:a16="http://schemas.microsoft.com/office/drawing/2014/main" id="{B1D8BC21-6465-8705-51C1-BD8AB265701A}"/>
              </a:ext>
            </a:extLst>
          </p:cNvPr>
          <p:cNvSpPr/>
          <p:nvPr/>
        </p:nvSpPr>
        <p:spPr>
          <a:xfrm>
            <a:off x="6189385" y="1314653"/>
            <a:ext cx="1625887" cy="1220533"/>
          </a:xfrm>
          <a:prstGeom prst="roundRect">
            <a:avLst/>
          </a:prstGeom>
          <a:solidFill>
            <a:srgbClr val="E5BCFF">
              <a:alpha val="40000"/>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rgbClr val="7030A0"/>
                </a:solidFill>
                <a:latin typeface="Quatro Slab" panose="02000503030000020004" pitchFamily="2" charset="77"/>
              </a:rPr>
              <a:t>Joint and muscles</a:t>
            </a:r>
          </a:p>
        </p:txBody>
      </p:sp>
      <p:sp>
        <p:nvSpPr>
          <p:cNvPr id="10" name="Rounded Rectangle 9">
            <a:extLst>
              <a:ext uri="{FF2B5EF4-FFF2-40B4-BE49-F238E27FC236}">
                <a16:creationId xmlns:a16="http://schemas.microsoft.com/office/drawing/2014/main" id="{6793D237-499A-731B-8673-0B9FB9DF0D03}"/>
              </a:ext>
            </a:extLst>
          </p:cNvPr>
          <p:cNvSpPr/>
          <p:nvPr/>
        </p:nvSpPr>
        <p:spPr>
          <a:xfrm>
            <a:off x="556167" y="2675330"/>
            <a:ext cx="1625887" cy="1220533"/>
          </a:xfrm>
          <a:prstGeom prst="roundRect">
            <a:avLst/>
          </a:prstGeom>
          <a:solidFill>
            <a:srgbClr val="E5BCFF">
              <a:alpha val="40000"/>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rgbClr val="7030A0"/>
                </a:solidFill>
                <a:latin typeface="Quatro Slab" panose="02000503030000020004" pitchFamily="2" charset="77"/>
              </a:rPr>
              <a:t>Lifestyle Support</a:t>
            </a:r>
          </a:p>
        </p:txBody>
      </p:sp>
      <p:sp>
        <p:nvSpPr>
          <p:cNvPr id="13" name="Rounded Rectangle 12">
            <a:extLst>
              <a:ext uri="{FF2B5EF4-FFF2-40B4-BE49-F238E27FC236}">
                <a16:creationId xmlns:a16="http://schemas.microsoft.com/office/drawing/2014/main" id="{6F0110D9-AA04-AD66-8884-171EFFA21B0A}"/>
              </a:ext>
            </a:extLst>
          </p:cNvPr>
          <p:cNvSpPr/>
          <p:nvPr/>
        </p:nvSpPr>
        <p:spPr>
          <a:xfrm>
            <a:off x="2437274" y="2683431"/>
            <a:ext cx="1625887" cy="1220533"/>
          </a:xfrm>
          <a:prstGeom prst="roundRect">
            <a:avLst/>
          </a:prstGeom>
          <a:solidFill>
            <a:srgbClr val="E5BCFF">
              <a:alpha val="40000"/>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rgbClr val="7030A0"/>
                </a:solidFill>
                <a:latin typeface="Quatro Slab" panose="02000503030000020004" pitchFamily="2" charset="77"/>
              </a:rPr>
              <a:t>Mental Health and Wellbeing</a:t>
            </a:r>
          </a:p>
        </p:txBody>
      </p:sp>
      <p:sp>
        <p:nvSpPr>
          <p:cNvPr id="14" name="Rounded Rectangle 13">
            <a:extLst>
              <a:ext uri="{FF2B5EF4-FFF2-40B4-BE49-F238E27FC236}">
                <a16:creationId xmlns:a16="http://schemas.microsoft.com/office/drawing/2014/main" id="{1854AFB5-6FC6-61A6-0700-5B27DF19EC82}"/>
              </a:ext>
            </a:extLst>
          </p:cNvPr>
          <p:cNvSpPr/>
          <p:nvPr/>
        </p:nvSpPr>
        <p:spPr>
          <a:xfrm>
            <a:off x="4312697" y="2701219"/>
            <a:ext cx="1625887" cy="1220533"/>
          </a:xfrm>
          <a:prstGeom prst="roundRect">
            <a:avLst/>
          </a:prstGeom>
          <a:solidFill>
            <a:srgbClr val="E5BCFF">
              <a:alpha val="40000"/>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rgbClr val="7030A0"/>
                </a:solidFill>
                <a:latin typeface="Quatro Slab" panose="02000503030000020004" pitchFamily="2" charset="77"/>
              </a:rPr>
              <a:t>Sexual Health</a:t>
            </a:r>
          </a:p>
        </p:txBody>
      </p:sp>
      <p:sp>
        <p:nvSpPr>
          <p:cNvPr id="15" name="Rounded Rectangle 14">
            <a:extLst>
              <a:ext uri="{FF2B5EF4-FFF2-40B4-BE49-F238E27FC236}">
                <a16:creationId xmlns:a16="http://schemas.microsoft.com/office/drawing/2014/main" id="{10BED02F-8E3E-2115-B4F9-2D16B1D80562}"/>
              </a:ext>
            </a:extLst>
          </p:cNvPr>
          <p:cNvSpPr/>
          <p:nvPr/>
        </p:nvSpPr>
        <p:spPr>
          <a:xfrm>
            <a:off x="6188120" y="2764370"/>
            <a:ext cx="1625887" cy="1220533"/>
          </a:xfrm>
          <a:prstGeom prst="roundRect">
            <a:avLst/>
          </a:prstGeom>
          <a:solidFill>
            <a:srgbClr val="E5BCFF">
              <a:alpha val="40000"/>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rgbClr val="7030A0"/>
                </a:solidFill>
                <a:latin typeface="Quatro Slab" panose="02000503030000020004" pitchFamily="2" charset="77"/>
              </a:rPr>
              <a:t>Skin Conditions</a:t>
            </a:r>
          </a:p>
        </p:txBody>
      </p:sp>
      <p:sp>
        <p:nvSpPr>
          <p:cNvPr id="17" name="Rounded Rectangle 16">
            <a:extLst>
              <a:ext uri="{FF2B5EF4-FFF2-40B4-BE49-F238E27FC236}">
                <a16:creationId xmlns:a16="http://schemas.microsoft.com/office/drawing/2014/main" id="{212679CA-6166-C849-7708-16C40C84C2FB}"/>
              </a:ext>
            </a:extLst>
          </p:cNvPr>
          <p:cNvSpPr/>
          <p:nvPr/>
        </p:nvSpPr>
        <p:spPr>
          <a:xfrm>
            <a:off x="556167" y="4087785"/>
            <a:ext cx="1625887" cy="1220533"/>
          </a:xfrm>
          <a:prstGeom prst="roundRect">
            <a:avLst/>
          </a:prstGeom>
          <a:solidFill>
            <a:srgbClr val="E5BCFF">
              <a:alpha val="40000"/>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rgbClr val="7030A0"/>
                </a:solidFill>
                <a:latin typeface="Quatro Slab" panose="02000503030000020004" pitchFamily="2" charset="77"/>
              </a:rPr>
              <a:t>Women’s Health</a:t>
            </a:r>
          </a:p>
        </p:txBody>
      </p:sp>
      <p:sp>
        <p:nvSpPr>
          <p:cNvPr id="18" name="Rounded Rectangle 17">
            <a:extLst>
              <a:ext uri="{FF2B5EF4-FFF2-40B4-BE49-F238E27FC236}">
                <a16:creationId xmlns:a16="http://schemas.microsoft.com/office/drawing/2014/main" id="{EE562105-0903-1ACC-039F-701E38704186}"/>
              </a:ext>
            </a:extLst>
          </p:cNvPr>
          <p:cNvSpPr/>
          <p:nvPr/>
        </p:nvSpPr>
        <p:spPr>
          <a:xfrm>
            <a:off x="2436006" y="4087784"/>
            <a:ext cx="1625887" cy="1220533"/>
          </a:xfrm>
          <a:prstGeom prst="roundRect">
            <a:avLst/>
          </a:prstGeom>
          <a:solidFill>
            <a:srgbClr val="E5BCFF">
              <a:alpha val="40000"/>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rgbClr val="7030A0"/>
                </a:solidFill>
                <a:latin typeface="Quatro Slab" panose="02000503030000020004" pitchFamily="2" charset="77"/>
              </a:rPr>
              <a:t>Men’s Health</a:t>
            </a:r>
          </a:p>
        </p:txBody>
      </p:sp>
      <p:sp>
        <p:nvSpPr>
          <p:cNvPr id="19" name="Rounded Rectangle 18">
            <a:extLst>
              <a:ext uri="{FF2B5EF4-FFF2-40B4-BE49-F238E27FC236}">
                <a16:creationId xmlns:a16="http://schemas.microsoft.com/office/drawing/2014/main" id="{4D954141-9C55-0A9B-5B57-72BB5C8694F3}"/>
              </a:ext>
            </a:extLst>
          </p:cNvPr>
          <p:cNvSpPr/>
          <p:nvPr/>
        </p:nvSpPr>
        <p:spPr>
          <a:xfrm>
            <a:off x="4312130" y="4087784"/>
            <a:ext cx="1625887" cy="1220533"/>
          </a:xfrm>
          <a:prstGeom prst="roundRect">
            <a:avLst/>
          </a:prstGeom>
          <a:solidFill>
            <a:srgbClr val="E5BCFF">
              <a:alpha val="40000"/>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rgbClr val="7030A0"/>
                </a:solidFill>
                <a:latin typeface="Quatro Slab" panose="02000503030000020004" pitchFamily="2" charset="77"/>
              </a:rPr>
              <a:t>Gut Health</a:t>
            </a:r>
          </a:p>
        </p:txBody>
      </p:sp>
      <p:pic>
        <p:nvPicPr>
          <p:cNvPr id="9" name="Picture 8" descr="A person and child in the kitchen&#10;&#10;AI-generated content may be incorrect.">
            <a:extLst>
              <a:ext uri="{FF2B5EF4-FFF2-40B4-BE49-F238E27FC236}">
                <a16:creationId xmlns:a16="http://schemas.microsoft.com/office/drawing/2014/main" id="{5E5D62B8-8B82-4A62-61ED-609EE4FFE31B}"/>
              </a:ext>
            </a:extLst>
          </p:cNvPr>
          <p:cNvPicPr>
            <a:picLocks noChangeAspect="1"/>
          </p:cNvPicPr>
          <p:nvPr/>
        </p:nvPicPr>
        <p:blipFill rotWithShape="1">
          <a:blip r:embed="rId6">
            <a:extLst>
              <a:ext uri="{28A0092B-C50C-407E-A947-70E740481C1C}">
                <a14:useLocalDpi xmlns:a14="http://schemas.microsoft.com/office/drawing/2010/main" val="0"/>
              </a:ext>
            </a:extLst>
          </a:blip>
          <a:srcRect l="16667" r="16667"/>
          <a:stretch>
            <a:fillRect/>
          </a:stretch>
        </p:blipFill>
        <p:spPr>
          <a:xfrm>
            <a:off x="8255848" y="1023200"/>
            <a:ext cx="3674850" cy="3674850"/>
          </a:xfrm>
          <a:prstGeom prst="ellipse">
            <a:avLst/>
          </a:prstGeom>
        </p:spPr>
      </p:pic>
    </p:spTree>
    <p:extLst>
      <p:ext uri="{BB962C8B-B14F-4D97-AF65-F5344CB8AC3E}">
        <p14:creationId xmlns:p14="http://schemas.microsoft.com/office/powerpoint/2010/main" val="148670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E4AFF-49DD-B679-C7F6-380908E39F41}"/>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39915E0D-FB55-7017-33B4-59908E61BBDF}"/>
              </a:ext>
            </a:extLst>
          </p:cNvPr>
          <p:cNvSpPr/>
          <p:nvPr/>
        </p:nvSpPr>
        <p:spPr>
          <a:xfrm>
            <a:off x="197586" y="1876473"/>
            <a:ext cx="3675235" cy="3007826"/>
          </a:xfrm>
          <a:prstGeom prst="roundRect">
            <a:avLst/>
          </a:prstGeom>
          <a:solidFill>
            <a:schemeClr val="bg2">
              <a:lumMod val="20000"/>
              <a:lumOff val="80000"/>
              <a:alpha val="40000"/>
            </a:schemeClr>
          </a:solidFill>
          <a:ln w="190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b="1">
              <a:solidFill>
                <a:srgbClr val="7030A0"/>
              </a:solidFill>
              <a:latin typeface="Quatro Slab" panose="02000503030000020004" pitchFamily="2" charset="77"/>
            </a:endParaRPr>
          </a:p>
        </p:txBody>
      </p:sp>
      <p:sp>
        <p:nvSpPr>
          <p:cNvPr id="2" name="Text Placeholder 1">
            <a:extLst>
              <a:ext uri="{FF2B5EF4-FFF2-40B4-BE49-F238E27FC236}">
                <a16:creationId xmlns:a16="http://schemas.microsoft.com/office/drawing/2014/main" id="{4834138D-FD2C-C7BA-F56E-5820E0C29429}"/>
              </a:ext>
            </a:extLst>
          </p:cNvPr>
          <p:cNvSpPr>
            <a:spLocks noGrp="1"/>
          </p:cNvSpPr>
          <p:nvPr>
            <p:ph type="body" sz="quarter" idx="10"/>
          </p:nvPr>
        </p:nvSpPr>
        <p:spPr>
          <a:xfrm>
            <a:off x="362520" y="657836"/>
            <a:ext cx="9613900" cy="444500"/>
          </a:xfrm>
        </p:spPr>
        <p:txBody>
          <a:bodyPr/>
          <a:lstStyle/>
          <a:p>
            <a:r>
              <a:rPr lang="en-GB" sz="3200" dirty="0">
                <a:solidFill>
                  <a:schemeClr val="accent6">
                    <a:lumMod val="50000"/>
                  </a:schemeClr>
                </a:solidFill>
                <a:latin typeface="Quatro Slab" panose="02000503030000020004" pitchFamily="2" charset="0"/>
              </a:rPr>
              <a:t>Activate Your Account Now</a:t>
            </a:r>
          </a:p>
        </p:txBody>
      </p:sp>
      <p:sp>
        <p:nvSpPr>
          <p:cNvPr id="10" name="Text Placeholder 1">
            <a:extLst>
              <a:ext uri="{FF2B5EF4-FFF2-40B4-BE49-F238E27FC236}">
                <a16:creationId xmlns:a16="http://schemas.microsoft.com/office/drawing/2014/main" id="{C991D77E-0C85-E35D-0AFC-A36AB3E48810}"/>
              </a:ext>
            </a:extLst>
          </p:cNvPr>
          <p:cNvSpPr txBox="1">
            <a:spLocks/>
          </p:cNvSpPr>
          <p:nvPr/>
        </p:nvSpPr>
        <p:spPr>
          <a:xfrm>
            <a:off x="4935379" y="4385946"/>
            <a:ext cx="2910477" cy="546967"/>
          </a:xfrm>
          <a:prstGeom prst="rect">
            <a:avLst/>
          </a:prstGeom>
        </p:spPr>
        <p:txBody>
          <a:bodyPr lIns="0" tIns="0" rIns="0" bIns="0" anchor="ctr"/>
          <a:lstStyle>
            <a:lvl1pPr marL="0" indent="0" algn="l" defTabSz="914400" rtl="0" eaLnBrk="1" latinLnBrk="0" hangingPunct="1">
              <a:lnSpc>
                <a:spcPct val="100000"/>
              </a:lnSpc>
              <a:spcBef>
                <a:spcPts val="0"/>
              </a:spcBef>
              <a:buFont typeface="Arial" panose="020B0604020202020204" pitchFamily="34" charset="0"/>
              <a:buNone/>
              <a:defRPr sz="3600" b="0" kern="1200">
                <a:solidFill>
                  <a:schemeClr val="accent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8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200" dirty="0">
                <a:solidFill>
                  <a:schemeClr val="tx1"/>
                </a:solidFill>
                <a:latin typeface="Quatro Slab" panose="02000503030000020004" pitchFamily="2" charset="0"/>
              </a:rPr>
              <a:t>Scan QR Code</a:t>
            </a:r>
          </a:p>
        </p:txBody>
      </p:sp>
      <p:sp>
        <p:nvSpPr>
          <p:cNvPr id="12" name="TextBox 11">
            <a:extLst>
              <a:ext uri="{FF2B5EF4-FFF2-40B4-BE49-F238E27FC236}">
                <a16:creationId xmlns:a16="http://schemas.microsoft.com/office/drawing/2014/main" id="{80B4570E-D5F4-1203-C7FF-DC5A03AB9A6F}"/>
              </a:ext>
            </a:extLst>
          </p:cNvPr>
          <p:cNvSpPr txBox="1"/>
          <p:nvPr/>
        </p:nvSpPr>
        <p:spPr>
          <a:xfrm>
            <a:off x="381245" y="2099786"/>
            <a:ext cx="3307915" cy="2923877"/>
          </a:xfrm>
          <a:prstGeom prst="rect">
            <a:avLst/>
          </a:prstGeom>
          <a:noFill/>
        </p:spPr>
        <p:txBody>
          <a:bodyPr wrap="square">
            <a:spAutoFit/>
          </a:bodyPr>
          <a:lstStyle/>
          <a:p>
            <a:pPr algn="ctr">
              <a:buNone/>
            </a:pPr>
            <a:r>
              <a:rPr lang="en-US" sz="2000" dirty="0">
                <a:latin typeface="Quatro Slab" panose="02000503030000020004" pitchFamily="2" charset="77"/>
              </a:rPr>
              <a:t>Once we have received your details from your employer you will receive an email invitation from DCA, containing your unique Activation Code</a:t>
            </a:r>
            <a:endParaRPr lang="en-US" sz="2200" dirty="0">
              <a:latin typeface="Quatro Slab" panose="02000503030000020004" pitchFamily="2" charset="77"/>
            </a:endParaRPr>
          </a:p>
          <a:p>
            <a:pPr algn="ctr">
              <a:buNone/>
            </a:pPr>
            <a:r>
              <a:rPr lang="en-US" sz="2200" dirty="0">
                <a:latin typeface="Quatro Slab" panose="02000503030000020004" pitchFamily="2" charset="77"/>
              </a:rPr>
              <a:t>e.g. </a:t>
            </a:r>
            <a:r>
              <a:rPr lang="en-US" sz="2200" b="1" dirty="0">
                <a:latin typeface="Quatro Slab" panose="02000503030000020004" pitchFamily="2" charset="77"/>
              </a:rPr>
              <a:t>123456</a:t>
            </a:r>
          </a:p>
          <a:p>
            <a:pPr>
              <a:buNone/>
            </a:pPr>
            <a:endParaRPr lang="en-US" sz="2200" b="1" dirty="0">
              <a:latin typeface="Quatro Slab" panose="02000503030000020004" pitchFamily="2" charset="77"/>
            </a:endParaRPr>
          </a:p>
        </p:txBody>
      </p:sp>
      <p:sp>
        <p:nvSpPr>
          <p:cNvPr id="13" name="Arrow: Right 15">
            <a:extLst>
              <a:ext uri="{FF2B5EF4-FFF2-40B4-BE49-F238E27FC236}">
                <a16:creationId xmlns:a16="http://schemas.microsoft.com/office/drawing/2014/main" id="{B227E809-BE87-A5C9-C11A-E38B89B809B6}"/>
              </a:ext>
            </a:extLst>
          </p:cNvPr>
          <p:cNvSpPr/>
          <p:nvPr/>
        </p:nvSpPr>
        <p:spPr>
          <a:xfrm>
            <a:off x="3967539" y="3206750"/>
            <a:ext cx="967840" cy="444500"/>
          </a:xfrm>
          <a:prstGeom prst="rightArrow">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1pPr>
            <a:lvl2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2pPr>
            <a:lvl3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3pPr>
            <a:lvl4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4pPr>
            <a:lvl5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5pPr>
            <a:lvl6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6pPr>
            <a:lvl7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7pPr>
            <a:lvl8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8pPr>
            <a:lvl9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9pPr>
          </a:lstStyle>
          <a:p>
            <a:pPr algn="ctr"/>
            <a:endParaRPr lang="en-GB" sz="750"/>
          </a:p>
        </p:txBody>
      </p:sp>
      <p:sp>
        <p:nvSpPr>
          <p:cNvPr id="14" name="Arrow: Right 15">
            <a:extLst>
              <a:ext uri="{FF2B5EF4-FFF2-40B4-BE49-F238E27FC236}">
                <a16:creationId xmlns:a16="http://schemas.microsoft.com/office/drawing/2014/main" id="{6AFCF317-AFA7-B6E5-35C2-84D123FFE513}"/>
              </a:ext>
            </a:extLst>
          </p:cNvPr>
          <p:cNvSpPr/>
          <p:nvPr/>
        </p:nvSpPr>
        <p:spPr>
          <a:xfrm>
            <a:off x="7571275" y="3221027"/>
            <a:ext cx="967840" cy="444500"/>
          </a:xfrm>
          <a:prstGeom prst="rightArrow">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1pPr>
            <a:lvl2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2pPr>
            <a:lvl3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3pPr>
            <a:lvl4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4pPr>
            <a:lvl5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5pPr>
            <a:lvl6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6pPr>
            <a:lvl7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7pPr>
            <a:lvl8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8pPr>
            <a:lvl9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9pPr>
          </a:lstStyle>
          <a:p>
            <a:pPr algn="ctr"/>
            <a:endParaRPr lang="en-GB" sz="750"/>
          </a:p>
        </p:txBody>
      </p:sp>
      <p:sp>
        <p:nvSpPr>
          <p:cNvPr id="15" name="Rounded Rectangle 14">
            <a:extLst>
              <a:ext uri="{FF2B5EF4-FFF2-40B4-BE49-F238E27FC236}">
                <a16:creationId xmlns:a16="http://schemas.microsoft.com/office/drawing/2014/main" id="{24B4D716-DB65-4450-84F8-D7C9662E7C47}"/>
              </a:ext>
            </a:extLst>
          </p:cNvPr>
          <p:cNvSpPr/>
          <p:nvPr/>
        </p:nvSpPr>
        <p:spPr>
          <a:xfrm>
            <a:off x="8787491" y="1925087"/>
            <a:ext cx="2748683" cy="3007826"/>
          </a:xfrm>
          <a:prstGeom prst="roundRect">
            <a:avLst/>
          </a:prstGeom>
          <a:solidFill>
            <a:schemeClr val="accent6">
              <a:lumMod val="20000"/>
              <a:lumOff val="80000"/>
              <a:alpha val="40000"/>
            </a:schemeClr>
          </a:solid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b="1">
              <a:solidFill>
                <a:srgbClr val="7030A0"/>
              </a:solidFill>
              <a:latin typeface="Quatro Slab" panose="02000503030000020004" pitchFamily="2" charset="77"/>
            </a:endParaRPr>
          </a:p>
        </p:txBody>
      </p:sp>
      <p:sp>
        <p:nvSpPr>
          <p:cNvPr id="16" name="Text Placeholder 1">
            <a:extLst>
              <a:ext uri="{FF2B5EF4-FFF2-40B4-BE49-F238E27FC236}">
                <a16:creationId xmlns:a16="http://schemas.microsoft.com/office/drawing/2014/main" id="{8C42498F-8C7B-9F21-2913-8ECBB385C2CF}"/>
              </a:ext>
            </a:extLst>
          </p:cNvPr>
          <p:cNvSpPr txBox="1">
            <a:spLocks/>
          </p:cNvSpPr>
          <p:nvPr/>
        </p:nvSpPr>
        <p:spPr>
          <a:xfrm>
            <a:off x="9113082" y="2632905"/>
            <a:ext cx="2173587" cy="1273552"/>
          </a:xfrm>
          <a:prstGeom prst="rect">
            <a:avLst/>
          </a:prstGeom>
        </p:spPr>
        <p:txBody>
          <a:bodyPr lIns="0" tIns="0" rIns="0" bIns="0" anchor="ctr"/>
          <a:lstStyle>
            <a:lvl1pPr marL="0" indent="0" algn="l" defTabSz="914400" rtl="0" eaLnBrk="1" latinLnBrk="0" hangingPunct="1">
              <a:lnSpc>
                <a:spcPct val="100000"/>
              </a:lnSpc>
              <a:spcBef>
                <a:spcPts val="0"/>
              </a:spcBef>
              <a:buFont typeface="Arial" panose="020B0604020202020204" pitchFamily="34" charset="0"/>
              <a:buNone/>
              <a:defRPr sz="3600" b="0" kern="1200">
                <a:solidFill>
                  <a:schemeClr val="accent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8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tx1"/>
                </a:solidFill>
                <a:latin typeface="Quatro Slab" panose="02000503030000020004" pitchFamily="2" charset="0"/>
              </a:rPr>
              <a:t>Set up your account and be ready for when you need to book an appointment!</a:t>
            </a:r>
          </a:p>
        </p:txBody>
      </p:sp>
      <p:pic>
        <p:nvPicPr>
          <p:cNvPr id="7" name="Picture 6" descr="A green half circle with black background&#10;&#10;AI-generated content may be incorrect.">
            <a:extLst>
              <a:ext uri="{FF2B5EF4-FFF2-40B4-BE49-F238E27FC236}">
                <a16:creationId xmlns:a16="http://schemas.microsoft.com/office/drawing/2014/main" id="{A7F22B64-48E2-4BE4-995C-512EB51FFA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128518">
            <a:off x="10370846" y="4600640"/>
            <a:ext cx="1831646" cy="1822006"/>
          </a:xfrm>
          <a:prstGeom prst="rect">
            <a:avLst/>
          </a:prstGeom>
        </p:spPr>
      </p:pic>
      <p:pic>
        <p:nvPicPr>
          <p:cNvPr id="4" name="Picture 3">
            <a:extLst>
              <a:ext uri="{FF2B5EF4-FFF2-40B4-BE49-F238E27FC236}">
                <a16:creationId xmlns:a16="http://schemas.microsoft.com/office/drawing/2014/main" id="{18A7B31E-A27E-9E0A-40CA-6B7B4EF00FEA}"/>
              </a:ext>
            </a:extLst>
          </p:cNvPr>
          <p:cNvPicPr>
            <a:picLocks noChangeAspect="1"/>
          </p:cNvPicPr>
          <p:nvPr/>
        </p:nvPicPr>
        <p:blipFill>
          <a:blip r:embed="rId3"/>
          <a:stretch>
            <a:fillRect/>
          </a:stretch>
        </p:blipFill>
        <p:spPr>
          <a:xfrm>
            <a:off x="4980291" y="2063670"/>
            <a:ext cx="2342608" cy="2286160"/>
          </a:xfrm>
          <a:prstGeom prst="rect">
            <a:avLst/>
          </a:prstGeom>
          <a:ln>
            <a:solidFill>
              <a:schemeClr val="accent6"/>
            </a:solidFill>
          </a:ln>
        </p:spPr>
      </p:pic>
      <p:sp>
        <p:nvSpPr>
          <p:cNvPr id="5" name="Oval 4">
            <a:extLst>
              <a:ext uri="{FF2B5EF4-FFF2-40B4-BE49-F238E27FC236}">
                <a16:creationId xmlns:a16="http://schemas.microsoft.com/office/drawing/2014/main" id="{B3FAD3E4-49B1-7F53-632F-4C5A00C7B78E}"/>
              </a:ext>
            </a:extLst>
          </p:cNvPr>
          <p:cNvSpPr/>
          <p:nvPr/>
        </p:nvSpPr>
        <p:spPr>
          <a:xfrm>
            <a:off x="10897939" y="1598555"/>
            <a:ext cx="777460" cy="794605"/>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accent4">
                  <a:lumMod val="50000"/>
                </a:schemeClr>
              </a:solidFill>
              <a:effectLst/>
              <a:uLnTx/>
              <a:uFillTx/>
              <a:latin typeface="Arial"/>
              <a:ea typeface="+mn-ea"/>
              <a:cs typeface="+mn-cs"/>
            </a:endParaRPr>
          </a:p>
        </p:txBody>
      </p:sp>
      <p:pic>
        <p:nvPicPr>
          <p:cNvPr id="6" name="Graphic 5">
            <a:extLst>
              <a:ext uri="{FF2B5EF4-FFF2-40B4-BE49-F238E27FC236}">
                <a16:creationId xmlns:a16="http://schemas.microsoft.com/office/drawing/2014/main" id="{C17AA4B5-A372-7720-33FF-30EC6DD0C3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70473" y="1835148"/>
            <a:ext cx="432392" cy="299348"/>
          </a:xfrm>
          <a:prstGeom prst="rect">
            <a:avLst/>
          </a:prstGeom>
        </p:spPr>
      </p:pic>
    </p:spTree>
    <p:extLst>
      <p:ext uri="{BB962C8B-B14F-4D97-AF65-F5344CB8AC3E}">
        <p14:creationId xmlns:p14="http://schemas.microsoft.com/office/powerpoint/2010/main" val="2231957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BF0AD6D0-C52F-E9E9-1BE6-15A77F6C779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1670133">
            <a:off x="8438409" y="2394060"/>
            <a:ext cx="6802152" cy="7062344"/>
          </a:xfrm>
          <a:prstGeom prst="rect">
            <a:avLst/>
          </a:prstGeom>
        </p:spPr>
      </p:pic>
      <p:sp>
        <p:nvSpPr>
          <p:cNvPr id="3" name="Rounded Rectangle 2">
            <a:extLst>
              <a:ext uri="{FF2B5EF4-FFF2-40B4-BE49-F238E27FC236}">
                <a16:creationId xmlns:a16="http://schemas.microsoft.com/office/drawing/2014/main" id="{62FAEE55-C005-2D88-EB5E-A6B3667919AE}"/>
              </a:ext>
            </a:extLst>
          </p:cNvPr>
          <p:cNvSpPr/>
          <p:nvPr/>
        </p:nvSpPr>
        <p:spPr>
          <a:xfrm>
            <a:off x="352514" y="1339746"/>
            <a:ext cx="8027397" cy="4891165"/>
          </a:xfrm>
          <a:prstGeom prst="roundRect">
            <a:avLst/>
          </a:prstGeom>
          <a:noFill/>
          <a:ln w="190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b="1">
              <a:solidFill>
                <a:srgbClr val="7030A0"/>
              </a:solidFill>
              <a:latin typeface="Quatro Slab" panose="02000503030000020004" pitchFamily="2" charset="77"/>
            </a:endParaRPr>
          </a:p>
        </p:txBody>
      </p:sp>
      <p:sp>
        <p:nvSpPr>
          <p:cNvPr id="2" name="Text Placeholder 1">
            <a:extLst>
              <a:ext uri="{FF2B5EF4-FFF2-40B4-BE49-F238E27FC236}">
                <a16:creationId xmlns:a16="http://schemas.microsoft.com/office/drawing/2014/main" id="{AF3DEADE-7382-E02C-2B13-E0B9A1B2A7F3}"/>
              </a:ext>
            </a:extLst>
          </p:cNvPr>
          <p:cNvSpPr>
            <a:spLocks noGrp="1"/>
          </p:cNvSpPr>
          <p:nvPr>
            <p:ph type="body" sz="quarter" idx="10"/>
          </p:nvPr>
        </p:nvSpPr>
        <p:spPr>
          <a:xfrm>
            <a:off x="456074" y="642912"/>
            <a:ext cx="9613900" cy="444500"/>
          </a:xfrm>
        </p:spPr>
        <p:txBody>
          <a:bodyPr/>
          <a:lstStyle/>
          <a:p>
            <a:r>
              <a:rPr lang="en-GB" sz="3200" dirty="0">
                <a:latin typeface="Quatro Slab" panose="02000503030000020004" pitchFamily="2" charset="0"/>
              </a:rPr>
              <a:t>How To Verify</a:t>
            </a:r>
            <a:r>
              <a:rPr lang="en-GB" sz="3200" dirty="0">
                <a:solidFill>
                  <a:schemeClr val="tx1"/>
                </a:solidFill>
                <a:latin typeface="Quatro Slab" panose="02000503030000020004" pitchFamily="2" charset="0"/>
              </a:rPr>
              <a:t>:</a:t>
            </a:r>
          </a:p>
        </p:txBody>
      </p:sp>
      <p:sp>
        <p:nvSpPr>
          <p:cNvPr id="4" name="TextBox 3">
            <a:extLst>
              <a:ext uri="{FF2B5EF4-FFF2-40B4-BE49-F238E27FC236}">
                <a16:creationId xmlns:a16="http://schemas.microsoft.com/office/drawing/2014/main" id="{A12E6D63-E602-429C-BF89-CDDB8009AA98}"/>
              </a:ext>
            </a:extLst>
          </p:cNvPr>
          <p:cNvSpPr txBox="1"/>
          <p:nvPr/>
        </p:nvSpPr>
        <p:spPr>
          <a:xfrm>
            <a:off x="584839" y="1654880"/>
            <a:ext cx="7444345"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Quatro Slab" panose="02000503030000020004" pitchFamily="2" charset="77"/>
              </a:rPr>
              <a:t>We ask patients to verify for clinical safety reasons so that we know we are treating the correct individual and creating an accurate medical record.</a:t>
            </a:r>
          </a:p>
          <a:p>
            <a:endParaRPr lang="en-US" sz="1600" dirty="0">
              <a:latin typeface="Quatro Slab" panose="02000503030000020004" pitchFamily="2" charset="77"/>
            </a:endParaRPr>
          </a:p>
          <a:p>
            <a:r>
              <a:rPr lang="en-US" sz="1600" dirty="0">
                <a:latin typeface="Quatro Slab" panose="02000503030000020004" pitchFamily="2" charset="77"/>
              </a:rPr>
              <a:t>To verify your identity, you’ll need a valid photo ID. You’ll be asked to take a selfie (a photo of yourself), which will be compared to the photo on your ID. </a:t>
            </a:r>
            <a:br>
              <a:rPr lang="en-US" sz="1600" dirty="0">
                <a:latin typeface="Quatro Slab" panose="02000503030000020004" pitchFamily="2" charset="77"/>
              </a:rPr>
            </a:br>
            <a:endParaRPr lang="en-US" sz="1600" dirty="0">
              <a:latin typeface="Quatro Slab" panose="02000503030000020004" pitchFamily="2" charset="77"/>
            </a:endParaRPr>
          </a:p>
          <a:p>
            <a:r>
              <a:rPr lang="en-US" sz="1600" b="1" dirty="0">
                <a:latin typeface="Quatro Slab" panose="02000503030000020004" pitchFamily="2" charset="77"/>
              </a:rPr>
              <a:t>Accepted forms of ID include: </a:t>
            </a:r>
          </a:p>
          <a:p>
            <a:endParaRPr lang="en-US" sz="1600" dirty="0">
              <a:latin typeface="Quatro Slab" panose="02000503030000020004" pitchFamily="2" charset="77"/>
            </a:endParaRPr>
          </a:p>
          <a:p>
            <a:pPr marL="285750" indent="-285750">
              <a:buClr>
                <a:schemeClr val="accent2"/>
              </a:buClr>
              <a:buSzPct val="110000"/>
              <a:buFont typeface="Wingdings" panose="05000000000000000000" pitchFamily="2" charset="2"/>
              <a:buChar char="ü"/>
            </a:pPr>
            <a:r>
              <a:rPr lang="en-US" sz="1600" dirty="0">
                <a:latin typeface="Quatro Slab" panose="02000503030000020004" pitchFamily="2" charset="77"/>
              </a:rPr>
              <a:t>Passports </a:t>
            </a:r>
          </a:p>
          <a:p>
            <a:pPr marL="285750" indent="-285750">
              <a:buClr>
                <a:schemeClr val="accent2"/>
              </a:buClr>
              <a:buSzPct val="110000"/>
              <a:buFont typeface="Wingdings" panose="05000000000000000000" pitchFamily="2" charset="2"/>
              <a:buChar char="ü"/>
            </a:pPr>
            <a:r>
              <a:rPr lang="en-US" sz="1600" dirty="0">
                <a:latin typeface="Quatro Slab" panose="02000503030000020004" pitchFamily="2" charset="77"/>
              </a:rPr>
              <a:t>Photo Driver’s Licenses </a:t>
            </a:r>
          </a:p>
          <a:p>
            <a:pPr marL="285750" indent="-285750">
              <a:buClr>
                <a:schemeClr val="accent2"/>
              </a:buClr>
              <a:buSzPct val="110000"/>
              <a:buFont typeface="Wingdings" panose="05000000000000000000" pitchFamily="2" charset="2"/>
              <a:buChar char="ü"/>
            </a:pPr>
            <a:r>
              <a:rPr lang="en-US" sz="1600" dirty="0">
                <a:latin typeface="Quatro Slab" panose="02000503030000020004" pitchFamily="2" charset="77"/>
              </a:rPr>
              <a:t>National Identity Cards </a:t>
            </a:r>
          </a:p>
          <a:p>
            <a:pPr marL="285750" indent="-285750">
              <a:buFont typeface="Wingdings" panose="05000000000000000000" pitchFamily="2" charset="2"/>
              <a:buChar char="Ø"/>
            </a:pPr>
            <a:endParaRPr lang="en-US" dirty="0">
              <a:latin typeface="Quatro Slab" panose="02000503030000020004" pitchFamily="2" charset="77"/>
            </a:endParaRPr>
          </a:p>
          <a:p>
            <a:pPr marL="285750" indent="-285750">
              <a:buFont typeface="Wingdings" panose="05000000000000000000" pitchFamily="2" charset="2"/>
              <a:buChar char="Ø"/>
            </a:pPr>
            <a:endParaRPr lang="en-US" dirty="0">
              <a:latin typeface="Quatro Slab" panose="02000503030000020004" pitchFamily="2" charset="77"/>
            </a:endParaRPr>
          </a:p>
          <a:p>
            <a:pPr marL="285750" indent="-285750">
              <a:buFont typeface="Wingdings" panose="05000000000000000000" pitchFamily="2" charset="2"/>
              <a:buChar char="Ø"/>
            </a:pPr>
            <a:endParaRPr lang="en-US" dirty="0">
              <a:latin typeface="Quatro Slab" panose="02000503030000020004" pitchFamily="2" charset="77"/>
            </a:endParaRPr>
          </a:p>
          <a:p>
            <a:endParaRPr lang="en-US" dirty="0">
              <a:latin typeface="Geist"/>
            </a:endParaRPr>
          </a:p>
        </p:txBody>
      </p:sp>
      <p:sp>
        <p:nvSpPr>
          <p:cNvPr id="5" name="TextBox 4">
            <a:extLst>
              <a:ext uri="{FF2B5EF4-FFF2-40B4-BE49-F238E27FC236}">
                <a16:creationId xmlns:a16="http://schemas.microsoft.com/office/drawing/2014/main" id="{BF530ED9-475A-36FF-C5E0-430460382D1B}"/>
              </a:ext>
            </a:extLst>
          </p:cNvPr>
          <p:cNvSpPr txBox="1"/>
          <p:nvPr/>
        </p:nvSpPr>
        <p:spPr>
          <a:xfrm>
            <a:off x="584839" y="5060856"/>
            <a:ext cx="7645781"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Quatro Slab" panose="02000503030000020004" pitchFamily="2" charset="77"/>
              </a:rPr>
              <a:t>It’s best to verify your identity as soon as you register. Your account must be verified before booking an GP or  Advanced Clinical Practitioner (ACP) appointment for yourself </a:t>
            </a:r>
            <a:r>
              <a:rPr lang="en-GB" dirty="0">
                <a:latin typeface="Geist"/>
              </a:rPr>
              <a:t>.</a:t>
            </a:r>
            <a:endParaRPr lang="en-GB" dirty="0"/>
          </a:p>
        </p:txBody>
      </p:sp>
      <p:pic>
        <p:nvPicPr>
          <p:cNvPr id="6" name="Picture 5" descr="A person smiling at the camera&#10;&#10;AI-generated content may be incorrect.">
            <a:hlinkClick r:id="rId4"/>
            <a:extLst>
              <a:ext uri="{FF2B5EF4-FFF2-40B4-BE49-F238E27FC236}">
                <a16:creationId xmlns:a16="http://schemas.microsoft.com/office/drawing/2014/main" id="{F2BB451C-1893-D041-8D94-A3CCADCDA1C8}"/>
              </a:ext>
            </a:extLst>
          </p:cNvPr>
          <p:cNvPicPr>
            <a:picLocks noChangeAspect="1"/>
          </p:cNvPicPr>
          <p:nvPr/>
        </p:nvPicPr>
        <p:blipFill>
          <a:blip r:embed="rId5"/>
          <a:stretch>
            <a:fillRect/>
          </a:stretch>
        </p:blipFill>
        <p:spPr>
          <a:xfrm>
            <a:off x="8813325" y="1213578"/>
            <a:ext cx="2513298" cy="5143500"/>
          </a:xfrm>
          <a:prstGeom prst="rect">
            <a:avLst/>
          </a:prstGeom>
        </p:spPr>
      </p:pic>
    </p:spTree>
    <p:extLst>
      <p:ext uri="{BB962C8B-B14F-4D97-AF65-F5344CB8AC3E}">
        <p14:creationId xmlns:p14="http://schemas.microsoft.com/office/powerpoint/2010/main" val="4406889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01F6D15E-57B1-B8C0-51A6-6E14445E7A93}"/>
              </a:ext>
            </a:extLst>
          </p:cNvPr>
          <p:cNvSpPr>
            <a:spLocks/>
          </p:cNvSpPr>
          <p:nvPr/>
        </p:nvSpPr>
        <p:spPr>
          <a:xfrm>
            <a:off x="8736437" y="1708619"/>
            <a:ext cx="2293784" cy="4590221"/>
          </a:xfrm>
          <a:prstGeom prst="roundRect">
            <a:avLst/>
          </a:prstGeom>
          <a:solidFill>
            <a:schemeClr val="bg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tIns="1566000" rtlCol="0" anchor="t" anchorCtr="0"/>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1pPr>
            <a:lvl2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2pPr>
            <a:lvl3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3pPr>
            <a:lvl4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4pPr>
            <a:lvl5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5pPr>
            <a:lvl6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6pPr>
            <a:lvl7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7pPr>
            <a:lvl8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8pPr>
            <a:lvl9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9pPr>
          </a:lstStyle>
          <a:p>
            <a:pPr algn="ctr">
              <a:lnSpc>
                <a:spcPct val="110000"/>
              </a:lnSpc>
              <a:defRPr/>
            </a:pPr>
            <a:endParaRPr lang="en-GB" sz="1300">
              <a:solidFill>
                <a:prstClr val="black"/>
              </a:solidFill>
              <a:latin typeface="Quatro Slab"/>
            </a:endParaRPr>
          </a:p>
        </p:txBody>
      </p:sp>
      <p:sp>
        <p:nvSpPr>
          <p:cNvPr id="13" name="Rectangle: Rounded Corners 12">
            <a:extLst>
              <a:ext uri="{FF2B5EF4-FFF2-40B4-BE49-F238E27FC236}">
                <a16:creationId xmlns:a16="http://schemas.microsoft.com/office/drawing/2014/main" id="{A61785BB-1C2C-F60E-910A-A4506E44D245}"/>
              </a:ext>
            </a:extLst>
          </p:cNvPr>
          <p:cNvSpPr/>
          <p:nvPr/>
        </p:nvSpPr>
        <p:spPr>
          <a:xfrm>
            <a:off x="6202822" y="2491403"/>
            <a:ext cx="1988180" cy="3807092"/>
          </a:xfrm>
          <a:prstGeom prst="roundRect">
            <a:avLst/>
          </a:prstGeom>
          <a:solidFill>
            <a:schemeClr val="bg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tIns="1566000" rtlCol="0" anchor="t" anchorCtr="0"/>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1pPr>
            <a:lvl2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2pPr>
            <a:lvl3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3pPr>
            <a:lvl4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4pPr>
            <a:lvl5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5pPr>
            <a:lvl6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6pPr>
            <a:lvl7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7pPr>
            <a:lvl8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8pPr>
            <a:lvl9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9pPr>
          </a:lstStyle>
          <a:p>
            <a:pPr algn="ctr">
              <a:lnSpc>
                <a:spcPct val="110000"/>
              </a:lnSpc>
              <a:defRPr/>
            </a:pPr>
            <a:endParaRPr lang="en-GB" sz="1300">
              <a:solidFill>
                <a:prstClr val="black"/>
              </a:solidFill>
              <a:latin typeface="Quatro Slab"/>
            </a:endParaRPr>
          </a:p>
        </p:txBody>
      </p:sp>
      <p:sp>
        <p:nvSpPr>
          <p:cNvPr id="2" name="Text Placeholder 1">
            <a:extLst>
              <a:ext uri="{FF2B5EF4-FFF2-40B4-BE49-F238E27FC236}">
                <a16:creationId xmlns:a16="http://schemas.microsoft.com/office/drawing/2014/main" id="{5B059F4C-C422-2026-99A1-5CE4DEA31E44}"/>
              </a:ext>
            </a:extLst>
          </p:cNvPr>
          <p:cNvSpPr>
            <a:spLocks noGrp="1"/>
          </p:cNvSpPr>
          <p:nvPr>
            <p:ph type="body" sz="quarter" idx="10"/>
          </p:nvPr>
        </p:nvSpPr>
        <p:spPr>
          <a:xfrm>
            <a:off x="556282" y="388196"/>
            <a:ext cx="9613900" cy="444500"/>
          </a:xfrm>
        </p:spPr>
        <p:txBody>
          <a:bodyPr/>
          <a:lstStyle/>
          <a:p>
            <a:r>
              <a:rPr lang="en-GB" sz="3200">
                <a:solidFill>
                  <a:schemeClr val="tx1"/>
                </a:solidFill>
                <a:latin typeface="Quatro Slab" panose="02000503030000020004" pitchFamily="2" charset="0"/>
              </a:rPr>
              <a:t>Our Patient Journey</a:t>
            </a:r>
          </a:p>
        </p:txBody>
      </p:sp>
      <p:pic>
        <p:nvPicPr>
          <p:cNvPr id="8" name="Picture 7" descr="A cell phone with a chat window&#10;&#10;AI-generated content may be incorrect.">
            <a:extLst>
              <a:ext uri="{FF2B5EF4-FFF2-40B4-BE49-F238E27FC236}">
                <a16:creationId xmlns:a16="http://schemas.microsoft.com/office/drawing/2014/main" id="{653CD6A0-D37F-5BF9-F2D4-E07DA5CF62E0}"/>
              </a:ext>
            </a:extLst>
          </p:cNvPr>
          <p:cNvPicPr>
            <a:picLocks noChangeAspect="1"/>
          </p:cNvPicPr>
          <p:nvPr/>
        </p:nvPicPr>
        <p:blipFill>
          <a:blip r:embed="rId3">
            <a:extLst>
              <a:ext uri="{28A0092B-C50C-407E-A947-70E740481C1C}">
                <a14:useLocalDpi xmlns:a14="http://schemas.microsoft.com/office/drawing/2010/main" val="0"/>
              </a:ext>
            </a:extLst>
          </a:blip>
          <a:srcRect l="18172" t="3930" r="16517" b="4140"/>
          <a:stretch>
            <a:fillRect/>
          </a:stretch>
        </p:blipFill>
        <p:spPr>
          <a:xfrm>
            <a:off x="1295789" y="1989156"/>
            <a:ext cx="2078911" cy="4138864"/>
          </a:xfrm>
          <a:prstGeom prst="rect">
            <a:avLst/>
          </a:prstGeom>
        </p:spPr>
      </p:pic>
      <p:pic>
        <p:nvPicPr>
          <p:cNvPr id="11" name="Picture 10" descr="A screen shot of a phone&#10;&#10;AI-generated content may be incorrect.">
            <a:extLst>
              <a:ext uri="{FF2B5EF4-FFF2-40B4-BE49-F238E27FC236}">
                <a16:creationId xmlns:a16="http://schemas.microsoft.com/office/drawing/2014/main" id="{FEFC4B9F-641A-5527-4D1B-870D9F14454C}"/>
              </a:ext>
            </a:extLst>
          </p:cNvPr>
          <p:cNvPicPr>
            <a:picLocks noChangeAspect="1"/>
          </p:cNvPicPr>
          <p:nvPr/>
        </p:nvPicPr>
        <p:blipFill>
          <a:blip r:embed="rId4">
            <a:extLst>
              <a:ext uri="{28A0092B-C50C-407E-A947-70E740481C1C}">
                <a14:useLocalDpi xmlns:a14="http://schemas.microsoft.com/office/drawing/2010/main" val="0"/>
              </a:ext>
            </a:extLst>
          </a:blip>
          <a:srcRect l="17575" t="2807" r="18105" b="3860"/>
          <a:stretch>
            <a:fillRect/>
          </a:stretch>
        </p:blipFill>
        <p:spPr>
          <a:xfrm>
            <a:off x="3723106" y="2009729"/>
            <a:ext cx="2076798" cy="4111037"/>
          </a:xfrm>
          <a:prstGeom prst="rect">
            <a:avLst/>
          </a:prstGeom>
        </p:spPr>
      </p:pic>
      <p:pic>
        <p:nvPicPr>
          <p:cNvPr id="12" name="Picture 11">
            <a:extLst>
              <a:ext uri="{FF2B5EF4-FFF2-40B4-BE49-F238E27FC236}">
                <a16:creationId xmlns:a16="http://schemas.microsoft.com/office/drawing/2014/main" id="{03A434C7-CD76-559F-EFB0-FC51536AF957}"/>
              </a:ext>
            </a:extLst>
          </p:cNvPr>
          <p:cNvPicPr>
            <a:picLocks noChangeAspect="1"/>
          </p:cNvPicPr>
          <p:nvPr/>
        </p:nvPicPr>
        <p:blipFill>
          <a:blip r:embed="rId5">
            <a:extLst>
              <a:ext uri="{28A0092B-C50C-407E-A947-70E740481C1C}">
                <a14:useLocalDpi xmlns:a14="http://schemas.microsoft.com/office/drawing/2010/main" val="0"/>
              </a:ext>
            </a:extLst>
          </a:blip>
          <a:srcRect l="16393" r="16393"/>
          <a:stretch/>
        </p:blipFill>
        <p:spPr>
          <a:xfrm>
            <a:off x="6332490" y="1629751"/>
            <a:ext cx="1736962" cy="1723304"/>
          </a:xfrm>
          <a:prstGeom prst="ellipse">
            <a:avLst/>
          </a:prstGeom>
          <a:ln>
            <a:noFill/>
          </a:ln>
        </p:spPr>
      </p:pic>
      <p:sp>
        <p:nvSpPr>
          <p:cNvPr id="15" name="TextBox 14">
            <a:extLst>
              <a:ext uri="{FF2B5EF4-FFF2-40B4-BE49-F238E27FC236}">
                <a16:creationId xmlns:a16="http://schemas.microsoft.com/office/drawing/2014/main" id="{768B75F7-F194-23B6-5DF6-79E61442BA60}"/>
              </a:ext>
            </a:extLst>
          </p:cNvPr>
          <p:cNvSpPr txBox="1"/>
          <p:nvPr/>
        </p:nvSpPr>
        <p:spPr>
          <a:xfrm>
            <a:off x="6208345" y="3421776"/>
            <a:ext cx="1916263" cy="2431435"/>
          </a:xfrm>
          <a:prstGeom prst="rect">
            <a:avLst/>
          </a:prstGeom>
          <a:noFill/>
        </p:spPr>
        <p:txBody>
          <a:bodyPr wrap="square">
            <a:spAutoFit/>
          </a:bodyPr>
          <a:lstStyle/>
          <a:p>
            <a:pPr marL="285750" indent="-285750">
              <a:spcAft>
                <a:spcPts val="1200"/>
              </a:spcAft>
              <a:buClr>
                <a:srgbClr val="825B00"/>
              </a:buClr>
              <a:buFont typeface="Wingdings" panose="05000000000000000000" pitchFamily="2" charset="2"/>
              <a:buChar char="§"/>
            </a:pPr>
            <a:r>
              <a:rPr lang="en-GB" sz="1400">
                <a:solidFill>
                  <a:srgbClr val="1B1B1A"/>
                </a:solidFill>
                <a:latin typeface="Quatro Slab" panose="02000503030000020004" pitchFamily="2" charset="0"/>
                <a:ea typeface="Calibri"/>
                <a:cs typeface="Calibri"/>
              </a:rPr>
              <a:t>GP</a:t>
            </a:r>
          </a:p>
          <a:p>
            <a:pPr marL="285750" indent="-285750">
              <a:spcAft>
                <a:spcPts val="1200"/>
              </a:spcAft>
              <a:buClr>
                <a:srgbClr val="825B00"/>
              </a:buClr>
              <a:buFont typeface="Wingdings" panose="05000000000000000000" pitchFamily="2" charset="2"/>
              <a:buChar char="§"/>
            </a:pPr>
            <a:r>
              <a:rPr lang="en-GB" sz="1400">
                <a:solidFill>
                  <a:srgbClr val="1B1B1A"/>
                </a:solidFill>
                <a:latin typeface="Quatro Slab" panose="02000503030000020004" pitchFamily="2" charset="0"/>
                <a:ea typeface="Calibri"/>
                <a:cs typeface="Calibri"/>
              </a:rPr>
              <a:t>ACP</a:t>
            </a:r>
          </a:p>
          <a:p>
            <a:pPr marL="285750" indent="-285750">
              <a:spcAft>
                <a:spcPts val="1200"/>
              </a:spcAft>
              <a:buClr>
                <a:srgbClr val="825B00"/>
              </a:buClr>
              <a:buFont typeface="Wingdings" panose="05000000000000000000" pitchFamily="2" charset="2"/>
              <a:buChar char="§"/>
            </a:pPr>
            <a:r>
              <a:rPr lang="en-GB" sz="1400">
                <a:solidFill>
                  <a:srgbClr val="1B1B1A"/>
                </a:solidFill>
                <a:latin typeface="Quatro Slab" panose="02000503030000020004" pitchFamily="2" charset="0"/>
                <a:ea typeface="Calibri"/>
                <a:cs typeface="Calibri"/>
              </a:rPr>
              <a:t>Mental Health Practitioner</a:t>
            </a:r>
          </a:p>
          <a:p>
            <a:pPr marL="285750" indent="-285750">
              <a:spcAft>
                <a:spcPts val="1200"/>
              </a:spcAft>
              <a:buClr>
                <a:srgbClr val="825B00"/>
              </a:buClr>
              <a:buFont typeface="Wingdings" panose="05000000000000000000" pitchFamily="2" charset="2"/>
              <a:buChar char="§"/>
            </a:pPr>
            <a:r>
              <a:rPr lang="en-GB" sz="1400">
                <a:solidFill>
                  <a:srgbClr val="1B1B1A"/>
                </a:solidFill>
                <a:latin typeface="Quatro Slab" panose="02000503030000020004" pitchFamily="2" charset="0"/>
                <a:ea typeface="Calibri"/>
                <a:cs typeface="Calibri"/>
              </a:rPr>
              <a:t>Physiotherapist</a:t>
            </a:r>
          </a:p>
          <a:p>
            <a:endParaRPr lang="en-GB" sz="1400">
              <a:solidFill>
                <a:srgbClr val="1B1B1A"/>
              </a:solidFill>
              <a:latin typeface="Quatro Slab"/>
              <a:ea typeface="Calibri"/>
              <a:cs typeface="Calibri"/>
            </a:endParaRPr>
          </a:p>
          <a:p>
            <a:pPr marL="285750" indent="-285750">
              <a:buFont typeface="Arial" panose="020B0604020202020204" pitchFamily="34" charset="0"/>
              <a:buChar char="•"/>
            </a:pPr>
            <a:endParaRPr lang="en-GB" sz="1400">
              <a:solidFill>
                <a:srgbClr val="1B1B1A"/>
              </a:solidFill>
              <a:latin typeface="Quatro Slab"/>
              <a:ea typeface="Calibri"/>
              <a:cs typeface="Calibri"/>
            </a:endParaRPr>
          </a:p>
          <a:p>
            <a:pPr marL="285750" indent="-285750" algn="ctr">
              <a:buFont typeface="Arial" panose="020B0604020202020204" pitchFamily="34" charset="0"/>
              <a:buChar char="•"/>
            </a:pPr>
            <a:endParaRPr lang="en-GB" sz="1400">
              <a:solidFill>
                <a:srgbClr val="1B1B1A"/>
              </a:solidFill>
              <a:latin typeface="Quatro Slab"/>
              <a:ea typeface="Calibri"/>
              <a:cs typeface="Calibri"/>
            </a:endParaRPr>
          </a:p>
        </p:txBody>
      </p:sp>
      <p:sp>
        <p:nvSpPr>
          <p:cNvPr id="16" name="Arrow: Right 15">
            <a:extLst>
              <a:ext uri="{FF2B5EF4-FFF2-40B4-BE49-F238E27FC236}">
                <a16:creationId xmlns:a16="http://schemas.microsoft.com/office/drawing/2014/main" id="{2B3E6B2B-742A-596E-F837-54FA271BAD37}"/>
              </a:ext>
            </a:extLst>
          </p:cNvPr>
          <p:cNvSpPr/>
          <p:nvPr/>
        </p:nvSpPr>
        <p:spPr>
          <a:xfrm>
            <a:off x="3320551" y="3283069"/>
            <a:ext cx="432000" cy="334635"/>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1pPr>
            <a:lvl2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2pPr>
            <a:lvl3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3pPr>
            <a:lvl4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4pPr>
            <a:lvl5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5pPr>
            <a:lvl6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6pPr>
            <a:lvl7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7pPr>
            <a:lvl8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8pPr>
            <a:lvl9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9pPr>
          </a:lstStyle>
          <a:p>
            <a:pPr algn="ctr"/>
            <a:endParaRPr lang="en-GB" sz="750"/>
          </a:p>
        </p:txBody>
      </p:sp>
      <p:pic>
        <p:nvPicPr>
          <p:cNvPr id="18" name="Graphic 17" descr="Laptop with solid fill">
            <a:extLst>
              <a:ext uri="{FF2B5EF4-FFF2-40B4-BE49-F238E27FC236}">
                <a16:creationId xmlns:a16="http://schemas.microsoft.com/office/drawing/2014/main" id="{0DAB9DBA-520A-0470-F471-A6292E99374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971674" y="3907402"/>
            <a:ext cx="265211" cy="265211"/>
          </a:xfrm>
          <a:prstGeom prst="rect">
            <a:avLst/>
          </a:prstGeom>
        </p:spPr>
      </p:pic>
      <p:sp>
        <p:nvSpPr>
          <p:cNvPr id="20" name="Arrow: Right 19">
            <a:extLst>
              <a:ext uri="{FF2B5EF4-FFF2-40B4-BE49-F238E27FC236}">
                <a16:creationId xmlns:a16="http://schemas.microsoft.com/office/drawing/2014/main" id="{E52FE0C3-8AF2-1EF5-457C-D18ACA933DCE}"/>
              </a:ext>
            </a:extLst>
          </p:cNvPr>
          <p:cNvSpPr/>
          <p:nvPr/>
        </p:nvSpPr>
        <p:spPr>
          <a:xfrm>
            <a:off x="5777313" y="3283068"/>
            <a:ext cx="414899" cy="334635"/>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1pPr>
            <a:lvl2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2pPr>
            <a:lvl3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3pPr>
            <a:lvl4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4pPr>
            <a:lvl5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5pPr>
            <a:lvl6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6pPr>
            <a:lvl7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7pPr>
            <a:lvl8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8pPr>
            <a:lvl9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9pPr>
          </a:lstStyle>
          <a:p>
            <a:pPr algn="ctr"/>
            <a:endParaRPr lang="en-GB" sz="750"/>
          </a:p>
        </p:txBody>
      </p:sp>
      <p:sp>
        <p:nvSpPr>
          <p:cNvPr id="21" name="TextBox 20">
            <a:extLst>
              <a:ext uri="{FF2B5EF4-FFF2-40B4-BE49-F238E27FC236}">
                <a16:creationId xmlns:a16="http://schemas.microsoft.com/office/drawing/2014/main" id="{FAA49D58-0514-6561-8E9F-7C69921C2460}"/>
              </a:ext>
            </a:extLst>
          </p:cNvPr>
          <p:cNvSpPr txBox="1"/>
          <p:nvPr/>
        </p:nvSpPr>
        <p:spPr>
          <a:xfrm>
            <a:off x="9290924" y="2080703"/>
            <a:ext cx="1791474" cy="3831818"/>
          </a:xfrm>
          <a:prstGeom prst="rect">
            <a:avLst/>
          </a:prstGeom>
          <a:noFill/>
        </p:spPr>
        <p:txBody>
          <a:bodyPr wrap="square">
            <a:spAutoFit/>
          </a:bodyPr>
          <a:lstStyle/>
          <a:p>
            <a:pPr>
              <a:spcAft>
                <a:spcPts val="1200"/>
              </a:spcAft>
            </a:pPr>
            <a:r>
              <a:rPr lang="en-GB" sz="1100" b="1" u="sng" dirty="0">
                <a:solidFill>
                  <a:srgbClr val="1B1B1A"/>
                </a:solidFill>
                <a:latin typeface="Quatro Slab"/>
                <a:ea typeface="Calibri"/>
                <a:cs typeface="Calibri"/>
              </a:rPr>
              <a:t>Included in Membership</a:t>
            </a:r>
          </a:p>
          <a:p>
            <a:pPr>
              <a:spcAft>
                <a:spcPts val="1200"/>
              </a:spcAft>
            </a:pPr>
            <a:r>
              <a:rPr lang="en-GB" sz="1100" dirty="0">
                <a:solidFill>
                  <a:srgbClr val="1B1B1A"/>
                </a:solidFill>
                <a:latin typeface="Quatro Slab"/>
                <a:ea typeface="Calibri"/>
                <a:cs typeface="Calibri"/>
              </a:rPr>
              <a:t>Prescription</a:t>
            </a:r>
          </a:p>
          <a:p>
            <a:pPr>
              <a:spcAft>
                <a:spcPts val="1200"/>
              </a:spcAft>
            </a:pPr>
            <a:r>
              <a:rPr lang="en-GB" sz="1100" dirty="0">
                <a:solidFill>
                  <a:srgbClr val="1B1B1A"/>
                </a:solidFill>
                <a:latin typeface="Quatro Slab"/>
                <a:ea typeface="Calibri"/>
                <a:cs typeface="Calibri"/>
              </a:rPr>
              <a:t>Fit notes</a:t>
            </a:r>
          </a:p>
          <a:p>
            <a:pPr>
              <a:spcAft>
                <a:spcPts val="1200"/>
              </a:spcAft>
            </a:pPr>
            <a:r>
              <a:rPr lang="en-GB" sz="1100" dirty="0">
                <a:solidFill>
                  <a:srgbClr val="1B1B1A"/>
                </a:solidFill>
                <a:latin typeface="Quatro Slab"/>
                <a:ea typeface="Calibri"/>
                <a:cs typeface="Calibri"/>
              </a:rPr>
              <a:t>Open referral</a:t>
            </a:r>
          </a:p>
          <a:p>
            <a:pPr>
              <a:spcAft>
                <a:spcPts val="1200"/>
              </a:spcAft>
            </a:pPr>
            <a:r>
              <a:rPr lang="en-GB" sz="1100" dirty="0">
                <a:solidFill>
                  <a:prstClr val="black"/>
                </a:solidFill>
                <a:latin typeface="Quatro Slab"/>
              </a:rPr>
              <a:t>Physiotherapy sessions</a:t>
            </a:r>
          </a:p>
          <a:p>
            <a:pPr>
              <a:spcAft>
                <a:spcPts val="1200"/>
              </a:spcAft>
            </a:pPr>
            <a:r>
              <a:rPr lang="en-GB" sz="1100" dirty="0">
                <a:solidFill>
                  <a:prstClr val="black"/>
                </a:solidFill>
                <a:latin typeface="Quatro Slab"/>
              </a:rPr>
              <a:t>Personalised  care plans</a:t>
            </a:r>
          </a:p>
          <a:p>
            <a:pPr>
              <a:spcAft>
                <a:spcPts val="1200"/>
              </a:spcAft>
            </a:pPr>
            <a:r>
              <a:rPr lang="en-GB" sz="1100" b="1" u="sng" dirty="0">
                <a:solidFill>
                  <a:prstClr val="black"/>
                </a:solidFill>
                <a:latin typeface="Quatro Slab"/>
              </a:rPr>
              <a:t>Self-Pay </a:t>
            </a:r>
          </a:p>
          <a:p>
            <a:pPr>
              <a:spcAft>
                <a:spcPts val="1200"/>
              </a:spcAft>
            </a:pPr>
            <a:r>
              <a:rPr lang="en-GB" sz="1100" dirty="0">
                <a:solidFill>
                  <a:srgbClr val="1B1B1A"/>
                </a:solidFill>
                <a:latin typeface="Quatro Slab"/>
                <a:ea typeface="Calibri"/>
                <a:cs typeface="Calibri"/>
              </a:rPr>
              <a:t>Medication</a:t>
            </a:r>
          </a:p>
          <a:p>
            <a:pPr>
              <a:spcAft>
                <a:spcPts val="1200"/>
              </a:spcAft>
            </a:pPr>
            <a:r>
              <a:rPr lang="en-GB" sz="1100" dirty="0">
                <a:solidFill>
                  <a:srgbClr val="1B1B1A"/>
                </a:solidFill>
                <a:latin typeface="Quatro Slab"/>
                <a:ea typeface="Calibri"/>
                <a:cs typeface="Calibri"/>
              </a:rPr>
              <a:t>Mental Health Support</a:t>
            </a:r>
          </a:p>
          <a:p>
            <a:pPr>
              <a:spcAft>
                <a:spcPts val="1200"/>
              </a:spcAft>
            </a:pPr>
            <a:r>
              <a:rPr lang="en-GB" sz="1100" dirty="0">
                <a:solidFill>
                  <a:srgbClr val="1B1B1A"/>
                </a:solidFill>
                <a:latin typeface="Quatro Slab"/>
                <a:ea typeface="Calibri"/>
                <a:cs typeface="Calibri"/>
              </a:rPr>
              <a:t>Scans or diagnostics</a:t>
            </a:r>
          </a:p>
          <a:p>
            <a:pPr>
              <a:spcAft>
                <a:spcPts val="1200"/>
              </a:spcAft>
            </a:pPr>
            <a:r>
              <a:rPr lang="en-GB" sz="1100" dirty="0">
                <a:solidFill>
                  <a:srgbClr val="1B1B1A"/>
                </a:solidFill>
                <a:latin typeface="Quatro Slab"/>
                <a:ea typeface="Calibri"/>
                <a:cs typeface="Calibri"/>
              </a:rPr>
              <a:t>Medical Letters</a:t>
            </a:r>
            <a:endParaRPr lang="en-GB" sz="1100" dirty="0">
              <a:solidFill>
                <a:prstClr val="black"/>
              </a:solidFill>
              <a:latin typeface="Quatro Slab"/>
            </a:endParaRPr>
          </a:p>
        </p:txBody>
      </p:sp>
      <p:sp>
        <p:nvSpPr>
          <p:cNvPr id="23" name="TextBox 22">
            <a:extLst>
              <a:ext uri="{FF2B5EF4-FFF2-40B4-BE49-F238E27FC236}">
                <a16:creationId xmlns:a16="http://schemas.microsoft.com/office/drawing/2014/main" id="{CFB2493F-AA9A-DC4A-D084-083F70225B5E}"/>
              </a:ext>
            </a:extLst>
          </p:cNvPr>
          <p:cNvSpPr txBox="1"/>
          <p:nvPr/>
        </p:nvSpPr>
        <p:spPr>
          <a:xfrm>
            <a:off x="1372770" y="1281483"/>
            <a:ext cx="1736962" cy="33855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b="1">
                <a:solidFill>
                  <a:schemeClr val="accent2"/>
                </a:solidFill>
                <a:latin typeface="Quatro Slab"/>
              </a:rPr>
              <a:t>Open the App</a:t>
            </a:r>
          </a:p>
        </p:txBody>
      </p:sp>
      <p:sp>
        <p:nvSpPr>
          <p:cNvPr id="24" name="TextBox 23">
            <a:extLst>
              <a:ext uri="{FF2B5EF4-FFF2-40B4-BE49-F238E27FC236}">
                <a16:creationId xmlns:a16="http://schemas.microsoft.com/office/drawing/2014/main" id="{568DE385-E6A4-FC97-5073-9360FB680A4B}"/>
              </a:ext>
            </a:extLst>
          </p:cNvPr>
          <p:cNvSpPr txBox="1"/>
          <p:nvPr/>
        </p:nvSpPr>
        <p:spPr>
          <a:xfrm>
            <a:off x="6382312" y="1260218"/>
            <a:ext cx="1604782" cy="33855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b="1">
                <a:solidFill>
                  <a:schemeClr val="bg2">
                    <a:lumMod val="50000"/>
                  </a:schemeClr>
                </a:solidFill>
                <a:latin typeface="Quatro Slab"/>
              </a:rPr>
              <a:t>Consultation</a:t>
            </a:r>
          </a:p>
        </p:txBody>
      </p:sp>
      <p:sp>
        <p:nvSpPr>
          <p:cNvPr id="25" name="TextBox 24">
            <a:extLst>
              <a:ext uri="{FF2B5EF4-FFF2-40B4-BE49-F238E27FC236}">
                <a16:creationId xmlns:a16="http://schemas.microsoft.com/office/drawing/2014/main" id="{8941F253-D8D3-CE59-71B2-80D1266F26B0}"/>
              </a:ext>
            </a:extLst>
          </p:cNvPr>
          <p:cNvSpPr txBox="1"/>
          <p:nvPr/>
        </p:nvSpPr>
        <p:spPr>
          <a:xfrm>
            <a:off x="3893024" y="1281483"/>
            <a:ext cx="173696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a:solidFill>
                  <a:schemeClr val="accent2"/>
                </a:solidFill>
                <a:latin typeface="Quatro Slab"/>
              </a:rPr>
              <a:t>Choose health concern</a:t>
            </a:r>
          </a:p>
        </p:txBody>
      </p:sp>
      <p:sp>
        <p:nvSpPr>
          <p:cNvPr id="26" name="TextBox 25">
            <a:extLst>
              <a:ext uri="{FF2B5EF4-FFF2-40B4-BE49-F238E27FC236}">
                <a16:creationId xmlns:a16="http://schemas.microsoft.com/office/drawing/2014/main" id="{A7C11047-E7A9-D762-2307-8C2D74F07A05}"/>
              </a:ext>
            </a:extLst>
          </p:cNvPr>
          <p:cNvSpPr txBox="1"/>
          <p:nvPr/>
        </p:nvSpPr>
        <p:spPr>
          <a:xfrm>
            <a:off x="9128885" y="1260218"/>
            <a:ext cx="1435819" cy="33855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b="1">
                <a:solidFill>
                  <a:schemeClr val="bg2">
                    <a:lumMod val="50000"/>
                  </a:schemeClr>
                </a:solidFill>
                <a:latin typeface="Quatro Slab"/>
              </a:rPr>
              <a:t>Outcomes</a:t>
            </a:r>
          </a:p>
        </p:txBody>
      </p:sp>
      <p:pic>
        <p:nvPicPr>
          <p:cNvPr id="32" name="Graphic 31" descr="Doctor male with solid fill">
            <a:extLst>
              <a:ext uri="{FF2B5EF4-FFF2-40B4-BE49-F238E27FC236}">
                <a16:creationId xmlns:a16="http://schemas.microsoft.com/office/drawing/2014/main" id="{3BB9F82A-8B97-B269-7E98-5AA421FE452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69447" y="3530696"/>
            <a:ext cx="300258" cy="296394"/>
          </a:xfrm>
          <a:prstGeom prst="rect">
            <a:avLst/>
          </a:prstGeom>
        </p:spPr>
      </p:pic>
      <p:pic>
        <p:nvPicPr>
          <p:cNvPr id="33" name="Graphic 32" descr="Chat with solid fill">
            <a:extLst>
              <a:ext uri="{FF2B5EF4-FFF2-40B4-BE49-F238E27FC236}">
                <a16:creationId xmlns:a16="http://schemas.microsoft.com/office/drawing/2014/main" id="{80B7B5B5-5788-AED7-3FB0-F8594C54A0E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018875" y="5639277"/>
            <a:ext cx="280516" cy="280516"/>
          </a:xfrm>
          <a:prstGeom prst="rect">
            <a:avLst/>
          </a:prstGeom>
        </p:spPr>
      </p:pic>
      <p:pic>
        <p:nvPicPr>
          <p:cNvPr id="35" name="Graphic 34">
            <a:extLst>
              <a:ext uri="{FF2B5EF4-FFF2-40B4-BE49-F238E27FC236}">
                <a16:creationId xmlns:a16="http://schemas.microsoft.com/office/drawing/2014/main" id="{5D390422-7338-2105-30AE-7B952859904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991359" y="2585849"/>
            <a:ext cx="211923" cy="211923"/>
          </a:xfrm>
          <a:prstGeom prst="rect">
            <a:avLst/>
          </a:prstGeom>
        </p:spPr>
      </p:pic>
      <p:pic>
        <p:nvPicPr>
          <p:cNvPr id="37" name="Graphic 36">
            <a:extLst>
              <a:ext uri="{FF2B5EF4-FFF2-40B4-BE49-F238E27FC236}">
                <a16:creationId xmlns:a16="http://schemas.microsoft.com/office/drawing/2014/main" id="{A4DC2AB6-D619-EF4C-BDBC-AD4D888843A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980948" y="2878083"/>
            <a:ext cx="222334" cy="222334"/>
          </a:xfrm>
          <a:prstGeom prst="rect">
            <a:avLst/>
          </a:prstGeom>
        </p:spPr>
      </p:pic>
      <p:pic>
        <p:nvPicPr>
          <p:cNvPr id="39" name="Graphic 38">
            <a:extLst>
              <a:ext uri="{FF2B5EF4-FFF2-40B4-BE49-F238E27FC236}">
                <a16:creationId xmlns:a16="http://schemas.microsoft.com/office/drawing/2014/main" id="{0CFD944E-D197-8337-743F-3F552E7D38C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016243" y="4745867"/>
            <a:ext cx="176627" cy="176627"/>
          </a:xfrm>
          <a:prstGeom prst="rect">
            <a:avLst/>
          </a:prstGeom>
        </p:spPr>
      </p:pic>
      <p:pic>
        <p:nvPicPr>
          <p:cNvPr id="41" name="Graphic 40">
            <a:extLst>
              <a:ext uri="{FF2B5EF4-FFF2-40B4-BE49-F238E27FC236}">
                <a16:creationId xmlns:a16="http://schemas.microsoft.com/office/drawing/2014/main" id="{B203477F-9264-4AB6-AA23-184136AB425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032161" y="5048536"/>
            <a:ext cx="193448" cy="176627"/>
          </a:xfrm>
          <a:prstGeom prst="rect">
            <a:avLst/>
          </a:prstGeom>
        </p:spPr>
      </p:pic>
      <p:pic>
        <p:nvPicPr>
          <p:cNvPr id="43" name="Graphic 42">
            <a:extLst>
              <a:ext uri="{FF2B5EF4-FFF2-40B4-BE49-F238E27FC236}">
                <a16:creationId xmlns:a16="http://schemas.microsoft.com/office/drawing/2014/main" id="{A1E5F282-9755-DD2A-33E4-CA6CA20C9A05}"/>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016243" y="5335010"/>
            <a:ext cx="194420" cy="194420"/>
          </a:xfrm>
          <a:prstGeom prst="rect">
            <a:avLst/>
          </a:prstGeom>
        </p:spPr>
      </p:pic>
      <p:pic>
        <p:nvPicPr>
          <p:cNvPr id="45" name="Graphic 44">
            <a:extLst>
              <a:ext uri="{FF2B5EF4-FFF2-40B4-BE49-F238E27FC236}">
                <a16:creationId xmlns:a16="http://schemas.microsoft.com/office/drawing/2014/main" id="{A7D828AE-B607-8E20-74A2-A502E7259D2C}"/>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8997733" y="3235734"/>
            <a:ext cx="195137" cy="214651"/>
          </a:xfrm>
          <a:prstGeom prst="rect">
            <a:avLst/>
          </a:prstGeom>
        </p:spPr>
      </p:pic>
      <p:sp>
        <p:nvSpPr>
          <p:cNvPr id="3" name="Arrow: Right 19">
            <a:extLst>
              <a:ext uri="{FF2B5EF4-FFF2-40B4-BE49-F238E27FC236}">
                <a16:creationId xmlns:a16="http://schemas.microsoft.com/office/drawing/2014/main" id="{B8738922-0669-ED34-2FB5-3A5EB441556D}"/>
              </a:ext>
            </a:extLst>
          </p:cNvPr>
          <p:cNvSpPr/>
          <p:nvPr/>
        </p:nvSpPr>
        <p:spPr>
          <a:xfrm>
            <a:off x="8197187" y="3327365"/>
            <a:ext cx="414899" cy="334635"/>
          </a:xfrm>
          <a:prstGeom prst="rightArrow">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1pPr>
            <a:lvl2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2pPr>
            <a:lvl3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3pPr>
            <a:lvl4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4pPr>
            <a:lvl5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5pPr>
            <a:lvl6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6pPr>
            <a:lvl7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7pPr>
            <a:lvl8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8pPr>
            <a:lvl9pPr marL="0" marR="0" indent="0" algn="ctr" defTabSz="41275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9pPr>
          </a:lstStyle>
          <a:p>
            <a:pPr algn="ctr"/>
            <a:endParaRPr lang="en-GB" sz="750"/>
          </a:p>
        </p:txBody>
      </p:sp>
      <p:pic>
        <p:nvPicPr>
          <p:cNvPr id="5" name="Picture 4">
            <a:extLst>
              <a:ext uri="{FF2B5EF4-FFF2-40B4-BE49-F238E27FC236}">
                <a16:creationId xmlns:a16="http://schemas.microsoft.com/office/drawing/2014/main" id="{D803C08E-EB2F-E015-64C5-07E4316F4636}"/>
              </a:ext>
            </a:extLst>
          </p:cNvPr>
          <p:cNvPicPr>
            <a:picLocks noChangeAspect="1"/>
          </p:cNvPicPr>
          <p:nvPr/>
        </p:nvPicPr>
        <p:blipFill>
          <a:blip r:embed="rId24"/>
          <a:stretch>
            <a:fillRect/>
          </a:stretch>
        </p:blipFill>
        <p:spPr>
          <a:xfrm>
            <a:off x="3906372" y="2551714"/>
            <a:ext cx="1720906" cy="3301497"/>
          </a:xfrm>
          <a:prstGeom prst="rect">
            <a:avLst/>
          </a:prstGeom>
        </p:spPr>
      </p:pic>
      <p:pic>
        <p:nvPicPr>
          <p:cNvPr id="4" name="Graphic 3">
            <a:extLst>
              <a:ext uri="{FF2B5EF4-FFF2-40B4-BE49-F238E27FC236}">
                <a16:creationId xmlns:a16="http://schemas.microsoft.com/office/drawing/2014/main" id="{A717A384-2073-9599-3D4A-16172F4A9FA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013441" y="710364"/>
            <a:ext cx="222334" cy="222334"/>
          </a:xfrm>
          <a:prstGeom prst="rect">
            <a:avLst/>
          </a:prstGeom>
        </p:spPr>
      </p:pic>
    </p:spTree>
    <p:extLst>
      <p:ext uri="{BB962C8B-B14F-4D97-AF65-F5344CB8AC3E}">
        <p14:creationId xmlns:p14="http://schemas.microsoft.com/office/powerpoint/2010/main" val="12796801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204DC86C-A56F-C6AD-FC28-D162BF75214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849412">
            <a:off x="-2945581" y="1089729"/>
            <a:ext cx="4993635" cy="5184648"/>
          </a:xfrm>
          <a:prstGeom prst="rect">
            <a:avLst/>
          </a:prstGeom>
        </p:spPr>
      </p:pic>
      <p:sp>
        <p:nvSpPr>
          <p:cNvPr id="2" name="Text Placeholder 1">
            <a:extLst>
              <a:ext uri="{FF2B5EF4-FFF2-40B4-BE49-F238E27FC236}">
                <a16:creationId xmlns:a16="http://schemas.microsoft.com/office/drawing/2014/main" id="{AF63F06F-B07E-0BFC-D60A-594857E82093}"/>
              </a:ext>
            </a:extLst>
          </p:cNvPr>
          <p:cNvSpPr>
            <a:spLocks noGrp="1"/>
          </p:cNvSpPr>
          <p:nvPr>
            <p:ph type="body" sz="quarter" idx="10"/>
          </p:nvPr>
        </p:nvSpPr>
        <p:spPr/>
        <p:txBody>
          <a:bodyPr/>
          <a:lstStyle/>
          <a:p>
            <a:r>
              <a:rPr lang="en-US" dirty="0">
                <a:latin typeface="Quatro Slab"/>
              </a:rPr>
              <a:t>How to book a clinician appointment</a:t>
            </a:r>
          </a:p>
        </p:txBody>
      </p:sp>
      <p:pic>
        <p:nvPicPr>
          <p:cNvPr id="14" name="Short video booking">
            <a:hlinkClick r:id="" action="ppaction://media"/>
            <a:extLst>
              <a:ext uri="{FF2B5EF4-FFF2-40B4-BE49-F238E27FC236}">
                <a16:creationId xmlns:a16="http://schemas.microsoft.com/office/drawing/2014/main" id="{8652A4CE-EB0E-D712-1024-F06B27797FD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820721" y="1077149"/>
            <a:ext cx="4915665" cy="4815789"/>
          </a:xfrm>
          <a:prstGeom prst="rect">
            <a:avLst/>
          </a:prstGeom>
          <a:noFill/>
          <a:ln w="66675">
            <a:solidFill>
              <a:schemeClr val="tx1"/>
            </a:solidFill>
          </a:ln>
        </p:spPr>
      </p:pic>
      <p:pic>
        <p:nvPicPr>
          <p:cNvPr id="16" name="Picture 15" descr="A screen shot of a phone&#10;&#10;AI-generated content may be incorrect.">
            <a:extLst>
              <a:ext uri="{FF2B5EF4-FFF2-40B4-BE49-F238E27FC236}">
                <a16:creationId xmlns:a16="http://schemas.microsoft.com/office/drawing/2014/main" id="{94FEEFFB-336D-3999-2DCE-41B91A36E6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194" y="1228123"/>
            <a:ext cx="3297090" cy="4664815"/>
          </a:xfrm>
          <a:prstGeom prst="rect">
            <a:avLst/>
          </a:prstGeom>
        </p:spPr>
      </p:pic>
      <p:sp>
        <p:nvSpPr>
          <p:cNvPr id="3" name="Rectangle: Rounded Corners 9">
            <a:extLst>
              <a:ext uri="{FF2B5EF4-FFF2-40B4-BE49-F238E27FC236}">
                <a16:creationId xmlns:a16="http://schemas.microsoft.com/office/drawing/2014/main" id="{65743A82-0863-8582-8D2D-03C6497605C4}"/>
              </a:ext>
            </a:extLst>
          </p:cNvPr>
          <p:cNvSpPr/>
          <p:nvPr/>
        </p:nvSpPr>
        <p:spPr>
          <a:xfrm>
            <a:off x="7221196" y="6100471"/>
            <a:ext cx="4114713" cy="369333"/>
          </a:xfrm>
          <a:prstGeom prst="roundRect">
            <a:avLst>
              <a:gd name="adj" fmla="val 41510"/>
            </a:avLst>
          </a:prstGeom>
          <a:solidFill>
            <a:schemeClr val="accent3">
              <a:alpha val="20000"/>
            </a:schemeClr>
          </a:solidFill>
          <a:ln w="12700" cap="flat" cmpd="sng" algn="ctr">
            <a:noFill/>
            <a:prstDash val="solid"/>
            <a:miter lim="800000"/>
          </a:ln>
          <a:effectLst/>
        </p:spPr>
        <p:txBody>
          <a:bodyPr rtlCol="0" anchor="ctr"/>
          <a:lstStyle/>
          <a:p>
            <a:pPr algn="ctr">
              <a:defRPr/>
            </a:pPr>
            <a:r>
              <a:rPr lang="en-GB" sz="1100" b="1">
                <a:solidFill>
                  <a:schemeClr val="accent2"/>
                </a:solidFill>
                <a:latin typeface="Quatro Slab" panose="02000503030000020004" pitchFamily="2" charset="0"/>
                <a:cs typeface="Verdana"/>
              </a:rPr>
              <a:t>Play video</a:t>
            </a:r>
          </a:p>
        </p:txBody>
      </p:sp>
      <p:sp>
        <p:nvSpPr>
          <p:cNvPr id="5" name="Rectangle: Rounded Corners 9">
            <a:extLst>
              <a:ext uri="{FF2B5EF4-FFF2-40B4-BE49-F238E27FC236}">
                <a16:creationId xmlns:a16="http://schemas.microsoft.com/office/drawing/2014/main" id="{1D4B92AC-9EE1-1313-D22E-4CEBC53FED81}"/>
              </a:ext>
            </a:extLst>
          </p:cNvPr>
          <p:cNvSpPr/>
          <p:nvPr/>
        </p:nvSpPr>
        <p:spPr>
          <a:xfrm>
            <a:off x="2897063" y="1977700"/>
            <a:ext cx="3576889" cy="835095"/>
          </a:xfrm>
          <a:prstGeom prst="roundRect">
            <a:avLst>
              <a:gd name="adj" fmla="val 41510"/>
            </a:avLst>
          </a:prstGeom>
          <a:solidFill>
            <a:schemeClr val="accent3">
              <a:alpha val="20000"/>
            </a:schemeClr>
          </a:solidFill>
          <a:ln w="12700" cap="flat" cmpd="sng" algn="ctr">
            <a:noFill/>
            <a:prstDash val="solid"/>
            <a:miter lim="800000"/>
          </a:ln>
          <a:effectLst/>
        </p:spPr>
        <p:txBody>
          <a:bodyPr rtlCol="0" anchor="ctr"/>
          <a:lstStyle/>
          <a:p>
            <a:pPr>
              <a:defRPr/>
            </a:pPr>
            <a:r>
              <a:rPr lang="en-GB" sz="1400">
                <a:solidFill>
                  <a:schemeClr val="accent2"/>
                </a:solidFill>
                <a:latin typeface="Quatro Slab" panose="02000503030000020004" pitchFamily="2" charset="0"/>
                <a:cs typeface="Verdana"/>
              </a:rPr>
              <a:t>Book appointments within</a:t>
            </a:r>
            <a:r>
              <a:rPr lang="en-GB" sz="1400" b="1">
                <a:solidFill>
                  <a:schemeClr val="accent2"/>
                </a:solidFill>
                <a:latin typeface="Quatro Slab" panose="02000503030000020004" pitchFamily="2" charset="0"/>
                <a:cs typeface="Verdana"/>
              </a:rPr>
              <a:t> </a:t>
            </a:r>
            <a:br>
              <a:rPr lang="en-GB" sz="1400" b="1">
                <a:solidFill>
                  <a:schemeClr val="accent2"/>
                </a:solidFill>
                <a:latin typeface="Quatro Slab" panose="02000503030000020004" pitchFamily="2" charset="0"/>
                <a:cs typeface="Verdana"/>
              </a:rPr>
            </a:br>
            <a:r>
              <a:rPr lang="en-GB" sz="1400" b="1">
                <a:solidFill>
                  <a:schemeClr val="accent2"/>
                </a:solidFill>
                <a:latin typeface="Quatro Slab" panose="02000503030000020004" pitchFamily="2" charset="0"/>
                <a:cs typeface="Verdana"/>
              </a:rPr>
              <a:t>90 seconds </a:t>
            </a:r>
            <a:r>
              <a:rPr lang="en-GB" sz="1400">
                <a:solidFill>
                  <a:schemeClr val="accent2"/>
                </a:solidFill>
                <a:latin typeface="Quatro Slab" panose="02000503030000020004" pitchFamily="2" charset="0"/>
                <a:cs typeface="Verdana"/>
              </a:rPr>
              <a:t>from your phone.</a:t>
            </a:r>
          </a:p>
        </p:txBody>
      </p:sp>
      <p:sp>
        <p:nvSpPr>
          <p:cNvPr id="6" name="Rectangle: Rounded Corners 9">
            <a:extLst>
              <a:ext uri="{FF2B5EF4-FFF2-40B4-BE49-F238E27FC236}">
                <a16:creationId xmlns:a16="http://schemas.microsoft.com/office/drawing/2014/main" id="{1C3767DE-21F0-0CE6-7DB9-3869D2E83624}"/>
              </a:ext>
            </a:extLst>
          </p:cNvPr>
          <p:cNvSpPr/>
          <p:nvPr/>
        </p:nvSpPr>
        <p:spPr>
          <a:xfrm>
            <a:off x="2897063" y="3158946"/>
            <a:ext cx="3576889" cy="651600"/>
          </a:xfrm>
          <a:prstGeom prst="roundRect">
            <a:avLst>
              <a:gd name="adj" fmla="val 41510"/>
            </a:avLst>
          </a:prstGeom>
          <a:solidFill>
            <a:schemeClr val="accent3">
              <a:alpha val="20000"/>
            </a:schemeClr>
          </a:solidFill>
          <a:ln w="12700" cap="flat" cmpd="sng" algn="ctr">
            <a:noFill/>
            <a:prstDash val="solid"/>
            <a:miter lim="800000"/>
          </a:ln>
          <a:effectLst/>
        </p:spPr>
        <p:txBody>
          <a:bodyPr rtlCol="0" anchor="ctr"/>
          <a:lstStyle/>
          <a:p>
            <a:pPr>
              <a:defRPr/>
            </a:pPr>
            <a:r>
              <a:rPr lang="en-GB" sz="1400" b="1">
                <a:solidFill>
                  <a:schemeClr val="accent2"/>
                </a:solidFill>
                <a:latin typeface="Quatro Slab" panose="02000503030000020004" pitchFamily="2" charset="0"/>
                <a:cs typeface="Verdana"/>
              </a:rPr>
              <a:t>24/7 </a:t>
            </a:r>
            <a:r>
              <a:rPr lang="en-GB" sz="1400">
                <a:solidFill>
                  <a:schemeClr val="accent2"/>
                </a:solidFill>
                <a:latin typeface="Quatro Slab" panose="02000503030000020004" pitchFamily="2" charset="0"/>
                <a:cs typeface="Verdana"/>
              </a:rPr>
              <a:t>availability, wherever you are.</a:t>
            </a:r>
          </a:p>
        </p:txBody>
      </p:sp>
      <p:sp>
        <p:nvSpPr>
          <p:cNvPr id="7" name="Rectangle: Rounded Corners 9">
            <a:extLst>
              <a:ext uri="{FF2B5EF4-FFF2-40B4-BE49-F238E27FC236}">
                <a16:creationId xmlns:a16="http://schemas.microsoft.com/office/drawing/2014/main" id="{40B01CB0-6897-8E2C-DA2F-3BE9D9B58EE3}"/>
              </a:ext>
            </a:extLst>
          </p:cNvPr>
          <p:cNvSpPr/>
          <p:nvPr/>
        </p:nvSpPr>
        <p:spPr>
          <a:xfrm>
            <a:off x="2897062" y="4156697"/>
            <a:ext cx="3576889" cy="990544"/>
          </a:xfrm>
          <a:prstGeom prst="roundRect">
            <a:avLst>
              <a:gd name="adj" fmla="val 41510"/>
            </a:avLst>
          </a:prstGeom>
          <a:solidFill>
            <a:schemeClr val="accent3">
              <a:alpha val="20000"/>
            </a:schemeClr>
          </a:solidFill>
          <a:ln w="12700" cap="flat" cmpd="sng" algn="ctr">
            <a:noFill/>
            <a:prstDash val="solid"/>
            <a:miter lim="800000"/>
          </a:ln>
          <a:effectLst/>
        </p:spPr>
        <p:txBody>
          <a:bodyPr rtlCol="0" anchor="ctr"/>
          <a:lstStyle/>
          <a:p>
            <a:pPr>
              <a:defRPr/>
            </a:pPr>
            <a:r>
              <a:rPr lang="en-GB" sz="1400">
                <a:solidFill>
                  <a:schemeClr val="accent2"/>
                </a:solidFill>
                <a:latin typeface="Quatro Slab" panose="02000503030000020004" pitchFamily="2" charset="0"/>
                <a:cs typeface="Verdana"/>
              </a:rPr>
              <a:t>GPs, Advance Nurse Practitioners, Mental Health Practitioners and Physiotherapists</a:t>
            </a:r>
          </a:p>
        </p:txBody>
      </p:sp>
    </p:spTree>
    <p:extLst>
      <p:ext uri="{BB962C8B-B14F-4D97-AF65-F5344CB8AC3E}">
        <p14:creationId xmlns:p14="http://schemas.microsoft.com/office/powerpoint/2010/main" val="52937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5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80000">
                <p:cTn id="12" fill="hold" display="0">
                  <p:stCondLst>
                    <p:cond delay="indefinite"/>
                  </p:stCondLst>
                </p:cTn>
                <p:tgtEl>
                  <p:spTgt spid="1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DFC29BE3-63AE-4330-0866-CD4AA89B774E}"/>
              </a:ext>
            </a:extLst>
          </p:cNvPr>
          <p:cNvSpPr/>
          <p:nvPr/>
        </p:nvSpPr>
        <p:spPr>
          <a:xfrm>
            <a:off x="9212575" y="3643257"/>
            <a:ext cx="2699285" cy="2961606"/>
          </a:xfrm>
          <a:prstGeom prst="roundRect">
            <a:avLst/>
          </a:prstGeom>
          <a:solidFill>
            <a:schemeClr val="bg2">
              <a:alpha val="40000"/>
            </a:schemeClr>
          </a:solidFill>
          <a:ln w="317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D0519C32-8058-3FE9-427F-F2415D285FE2}"/>
              </a:ext>
            </a:extLst>
          </p:cNvPr>
          <p:cNvSpPr txBox="1"/>
          <p:nvPr/>
        </p:nvSpPr>
        <p:spPr>
          <a:xfrm>
            <a:off x="301025" y="163289"/>
            <a:ext cx="6096000" cy="523220"/>
          </a:xfrm>
          <a:prstGeom prst="rect">
            <a:avLst/>
          </a:prstGeom>
          <a:noFill/>
        </p:spPr>
        <p:txBody>
          <a:bodyPr wrap="square">
            <a:spAutoFit/>
          </a:bodyPr>
          <a:lstStyle/>
          <a:p>
            <a:r>
              <a:rPr lang="en-US" sz="2800">
                <a:latin typeface="Quatro Slab" panose="02000503030000020004" pitchFamily="50" charset="0"/>
              </a:rPr>
              <a:t>How does it work? </a:t>
            </a:r>
          </a:p>
        </p:txBody>
      </p:sp>
      <p:sp>
        <p:nvSpPr>
          <p:cNvPr id="17" name="Rectangle: Rounded Corners 16">
            <a:extLst>
              <a:ext uri="{FF2B5EF4-FFF2-40B4-BE49-F238E27FC236}">
                <a16:creationId xmlns:a16="http://schemas.microsoft.com/office/drawing/2014/main" id="{0F37CD03-6FE5-ABF9-678A-2AB90C240EC4}"/>
              </a:ext>
            </a:extLst>
          </p:cNvPr>
          <p:cNvSpPr/>
          <p:nvPr/>
        </p:nvSpPr>
        <p:spPr>
          <a:xfrm>
            <a:off x="396294" y="3766242"/>
            <a:ext cx="2571784" cy="2991770"/>
          </a:xfrm>
          <a:prstGeom prst="roundRect">
            <a:avLst/>
          </a:prstGeom>
          <a:solidFill>
            <a:schemeClr val="bg2">
              <a:alpha val="40000"/>
            </a:schemeClr>
          </a:solidFill>
          <a:ln w="317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9">
            <a:extLst>
              <a:ext uri="{FF2B5EF4-FFF2-40B4-BE49-F238E27FC236}">
                <a16:creationId xmlns:a16="http://schemas.microsoft.com/office/drawing/2014/main" id="{17A9612C-F776-3EB0-594F-48AC5AA2D8BE}"/>
              </a:ext>
            </a:extLst>
          </p:cNvPr>
          <p:cNvSpPr txBox="1"/>
          <p:nvPr/>
        </p:nvSpPr>
        <p:spPr>
          <a:xfrm>
            <a:off x="643630" y="5589200"/>
            <a:ext cx="2063463" cy="10156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2860" rIns="22860">
            <a:spAutoFit/>
          </a:bodyPr>
          <a:lstStyle>
            <a:lvl1pPr>
              <a:spcBef>
                <a:spcPts val="600"/>
              </a:spcBef>
              <a:defRPr sz="2000">
                <a:latin typeface="Quatro Slab Regular"/>
                <a:ea typeface="Quatro Slab Regular"/>
                <a:cs typeface="Quatro Slab Regular"/>
                <a:sym typeface="Quatro Slab Regular"/>
              </a:defRPr>
            </a:lvl1pPr>
          </a:lstStyle>
          <a:p>
            <a:pPr marL="0" marR="0" lvl="0" indent="0" algn="ctr" defTabSz="412750" rtl="0" eaLnBrk="1" fontAlgn="auto" latinLnBrk="0" hangingPunct="0">
              <a:lnSpc>
                <a:spcPct val="100000"/>
              </a:lnSpc>
              <a:spcBef>
                <a:spcPts val="300"/>
              </a:spcBef>
              <a:spcAft>
                <a:spcPts val="0"/>
              </a:spcAft>
              <a:buClrTx/>
              <a:buSzTx/>
              <a:buFontTx/>
              <a:buNone/>
              <a:tabLst/>
              <a:defRPr/>
            </a:pPr>
            <a:r>
              <a:rPr kumimoji="0" sz="1500" i="0" u="none" strike="noStrike" kern="0" cap="none" spc="0" normalizeH="0" baseline="0" noProof="0">
                <a:ln>
                  <a:noFill/>
                </a:ln>
                <a:effectLst/>
                <a:uLnTx/>
                <a:uFillTx/>
                <a:latin typeface="Quatro Slab" panose="02000503030000020004" pitchFamily="50" charset="0"/>
                <a:sym typeface="Quatro Slab Regular"/>
              </a:rPr>
              <a:t>Patient logs onto app and selects </a:t>
            </a:r>
            <a:r>
              <a:rPr kumimoji="0" lang="en-GB" sz="1500" i="0" u="none" strike="noStrike" kern="0" cap="none" spc="0" normalizeH="0" baseline="0" noProof="0">
                <a:ln>
                  <a:noFill/>
                </a:ln>
                <a:effectLst/>
                <a:uLnTx/>
                <a:uFillTx/>
                <a:latin typeface="Quatro Slab" panose="02000503030000020004" pitchFamily="50" charset="0"/>
                <a:sym typeface="Quatro Slab Regular"/>
              </a:rPr>
              <a:t>"Book an appointment” </a:t>
            </a:r>
            <a:r>
              <a:rPr kumimoji="0" sz="1500" i="0" u="none" strike="noStrike" kern="0" cap="none" spc="0" normalizeH="0" baseline="0" noProof="0">
                <a:ln>
                  <a:noFill/>
                </a:ln>
                <a:effectLst/>
                <a:uLnTx/>
                <a:uFillTx/>
                <a:latin typeface="Quatro Slab" panose="02000503030000020004" pitchFamily="50" charset="0"/>
                <a:sym typeface="Quatro Slab Regular"/>
              </a:rPr>
              <a:t> from the homepage</a:t>
            </a:r>
            <a:r>
              <a:rPr kumimoji="0" lang="en-GB" sz="1500" i="0" u="none" strike="noStrike" kern="0" cap="none" spc="0" normalizeH="0" baseline="0" noProof="0">
                <a:ln>
                  <a:noFill/>
                </a:ln>
                <a:effectLst/>
                <a:uLnTx/>
                <a:uFillTx/>
                <a:latin typeface="Quatro Slab" panose="02000503030000020004" pitchFamily="50" charset="0"/>
                <a:sym typeface="Quatro Slab Regular"/>
              </a:rPr>
              <a:t>.</a:t>
            </a:r>
            <a:endParaRPr kumimoji="0" sz="1500" i="0" u="none" strike="noStrike" kern="0" cap="none" spc="0" normalizeH="0" baseline="0" noProof="0">
              <a:ln>
                <a:noFill/>
              </a:ln>
              <a:effectLst/>
              <a:uLnTx/>
              <a:uFillTx/>
              <a:latin typeface="Quatro Slab" panose="02000503030000020004" pitchFamily="50" charset="0"/>
              <a:sym typeface="Quatro Slab Regular"/>
            </a:endParaRPr>
          </a:p>
        </p:txBody>
      </p:sp>
      <p:sp>
        <p:nvSpPr>
          <p:cNvPr id="19" name="Rectangle: Rounded Corners 18">
            <a:extLst>
              <a:ext uri="{FF2B5EF4-FFF2-40B4-BE49-F238E27FC236}">
                <a16:creationId xmlns:a16="http://schemas.microsoft.com/office/drawing/2014/main" id="{74BDD72C-821D-474D-382F-C5794C9E9064}"/>
              </a:ext>
            </a:extLst>
          </p:cNvPr>
          <p:cNvSpPr/>
          <p:nvPr/>
        </p:nvSpPr>
        <p:spPr>
          <a:xfrm>
            <a:off x="3351163" y="3779083"/>
            <a:ext cx="2700584" cy="2991769"/>
          </a:xfrm>
          <a:prstGeom prst="roundRect">
            <a:avLst/>
          </a:prstGeom>
          <a:solidFill>
            <a:schemeClr val="bg2">
              <a:alpha val="40000"/>
            </a:schemeClr>
          </a:solidFill>
          <a:ln w="317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9">
            <a:extLst>
              <a:ext uri="{FF2B5EF4-FFF2-40B4-BE49-F238E27FC236}">
                <a16:creationId xmlns:a16="http://schemas.microsoft.com/office/drawing/2014/main" id="{F23E2875-13D1-ACFB-F7B5-1F464319D10B}"/>
              </a:ext>
            </a:extLst>
          </p:cNvPr>
          <p:cNvSpPr txBox="1"/>
          <p:nvPr/>
        </p:nvSpPr>
        <p:spPr>
          <a:xfrm>
            <a:off x="3492318" y="5705810"/>
            <a:ext cx="2501383" cy="58477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2860" rIns="22860">
            <a:spAutoFit/>
          </a:bodyPr>
          <a:lstStyle>
            <a:lvl1pPr>
              <a:spcBef>
                <a:spcPts val="600"/>
              </a:spcBef>
              <a:defRPr sz="2000">
                <a:latin typeface="Quatro Slab Regular"/>
                <a:ea typeface="Quatro Slab Regular"/>
                <a:cs typeface="Quatro Slab Regular"/>
                <a:sym typeface="Quatro Slab Regular"/>
              </a:defRPr>
            </a:lvl1pPr>
          </a:lstStyle>
          <a:p>
            <a:pPr marL="0" marR="0" lvl="0" indent="0" algn="ctr" defTabSz="412750" rtl="0" eaLnBrk="1" fontAlgn="auto" latinLnBrk="0" hangingPunct="0">
              <a:lnSpc>
                <a:spcPct val="100000"/>
              </a:lnSpc>
              <a:spcBef>
                <a:spcPts val="300"/>
              </a:spcBef>
              <a:spcAft>
                <a:spcPts val="0"/>
              </a:spcAft>
              <a:buClrTx/>
              <a:buSzTx/>
              <a:buFontTx/>
              <a:buNone/>
              <a:tabLst/>
              <a:defRPr/>
            </a:pPr>
            <a:r>
              <a:rPr kumimoji="0" sz="1600" i="0" u="none" strike="noStrike" kern="0" cap="none" spc="0" normalizeH="0" baseline="0" noProof="0">
                <a:ln>
                  <a:noFill/>
                </a:ln>
                <a:effectLst/>
                <a:uLnTx/>
                <a:uFillTx/>
                <a:latin typeface="Quatro Slab" panose="02000503030000020004" pitchFamily="50" charset="0"/>
                <a:sym typeface="Quatro Slab Regular"/>
              </a:rPr>
              <a:t>Patient </a:t>
            </a:r>
            <a:r>
              <a:rPr kumimoji="0" lang="en-GB" sz="1600" i="0" u="none" strike="noStrike" kern="0" cap="none" spc="0" normalizeH="0" baseline="0" noProof="0">
                <a:ln>
                  <a:noFill/>
                </a:ln>
                <a:effectLst/>
                <a:uLnTx/>
                <a:uFillTx/>
                <a:latin typeface="Quatro Slab" panose="02000503030000020004" pitchFamily="50" charset="0"/>
                <a:sym typeface="Quatro Slab Regular"/>
              </a:rPr>
              <a:t>selects who the appointment is for. </a:t>
            </a:r>
            <a:endParaRPr kumimoji="0" sz="1600" i="0" u="none" strike="noStrike" kern="0" cap="none" spc="0" normalizeH="0" baseline="0" noProof="0">
              <a:ln>
                <a:noFill/>
              </a:ln>
              <a:effectLst/>
              <a:uLnTx/>
              <a:uFillTx/>
              <a:latin typeface="Quatro Slab" panose="02000503030000020004" pitchFamily="50" charset="0"/>
              <a:sym typeface="Quatro Slab Regular"/>
            </a:endParaRPr>
          </a:p>
        </p:txBody>
      </p:sp>
      <p:sp>
        <p:nvSpPr>
          <p:cNvPr id="21" name="Rectangle: Rounded Corners 20">
            <a:extLst>
              <a:ext uri="{FF2B5EF4-FFF2-40B4-BE49-F238E27FC236}">
                <a16:creationId xmlns:a16="http://schemas.microsoft.com/office/drawing/2014/main" id="{129FAF87-782A-82A5-3D01-7AE2A78FE0BA}"/>
              </a:ext>
            </a:extLst>
          </p:cNvPr>
          <p:cNvSpPr/>
          <p:nvPr/>
        </p:nvSpPr>
        <p:spPr>
          <a:xfrm>
            <a:off x="6309829" y="3733105"/>
            <a:ext cx="2699285" cy="2961606"/>
          </a:xfrm>
          <a:prstGeom prst="roundRect">
            <a:avLst/>
          </a:prstGeom>
          <a:solidFill>
            <a:schemeClr val="bg2">
              <a:alpha val="40000"/>
            </a:schemeClr>
          </a:solidFill>
          <a:ln w="317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9">
            <a:extLst>
              <a:ext uri="{FF2B5EF4-FFF2-40B4-BE49-F238E27FC236}">
                <a16:creationId xmlns:a16="http://schemas.microsoft.com/office/drawing/2014/main" id="{78545957-264C-6246-3DF0-61A4CBC819DB}"/>
              </a:ext>
            </a:extLst>
          </p:cNvPr>
          <p:cNvSpPr txBox="1"/>
          <p:nvPr/>
        </p:nvSpPr>
        <p:spPr>
          <a:xfrm>
            <a:off x="6427309" y="5658939"/>
            <a:ext cx="2501383" cy="7694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2860" rIns="22860">
            <a:spAutoFit/>
          </a:bodyPr>
          <a:lstStyle>
            <a:lvl1pPr>
              <a:spcBef>
                <a:spcPts val="600"/>
              </a:spcBef>
              <a:defRPr sz="2000">
                <a:latin typeface="Quatro Slab Regular"/>
                <a:ea typeface="Quatro Slab Regular"/>
                <a:cs typeface="Quatro Slab Regular"/>
                <a:sym typeface="Quatro Slab Regular"/>
              </a:defRPr>
            </a:lvl1pPr>
          </a:lstStyle>
          <a:p>
            <a:pPr marL="0" marR="0" lvl="0" indent="0" algn="ctr" defTabSz="412750" rtl="0" eaLnBrk="1" fontAlgn="auto" latinLnBrk="0" hangingPunct="0">
              <a:lnSpc>
                <a:spcPct val="100000"/>
              </a:lnSpc>
              <a:spcBef>
                <a:spcPts val="300"/>
              </a:spcBef>
              <a:spcAft>
                <a:spcPts val="0"/>
              </a:spcAft>
              <a:buClrTx/>
              <a:buSzTx/>
              <a:buFontTx/>
              <a:buNone/>
              <a:tabLst/>
              <a:defRPr/>
            </a:pPr>
            <a:r>
              <a:rPr kumimoji="0" lang="en-GB" sz="1400" i="0" u="none" strike="noStrike" kern="0" cap="none" spc="0" normalizeH="0" baseline="0" noProof="0">
                <a:ln>
                  <a:noFill/>
                </a:ln>
                <a:effectLst/>
                <a:uLnTx/>
                <a:uFillTx/>
                <a:latin typeface="Quatro Slab" panose="02000503030000020004" pitchFamily="50" charset="0"/>
                <a:sym typeface="Quatro Slab Regular"/>
              </a:rPr>
              <a:t>The patient </a:t>
            </a:r>
            <a:r>
              <a:rPr kumimoji="0" lang="en-GB" sz="1600" i="0" u="none" strike="noStrike" kern="0" cap="none" spc="0" normalizeH="0" baseline="0" noProof="0">
                <a:ln>
                  <a:noFill/>
                </a:ln>
                <a:effectLst/>
                <a:uLnTx/>
                <a:uFillTx/>
                <a:latin typeface="Quatro Slab" panose="02000503030000020004" pitchFamily="50" charset="0"/>
                <a:sym typeface="Quatro Slab Regular"/>
              </a:rPr>
              <a:t>selects</a:t>
            </a:r>
            <a:r>
              <a:rPr kumimoji="0" lang="en-GB" sz="1400" i="0" u="none" strike="noStrike" kern="0" cap="none" spc="0" normalizeH="0" baseline="0" noProof="0">
                <a:ln>
                  <a:noFill/>
                </a:ln>
                <a:effectLst/>
                <a:uLnTx/>
                <a:uFillTx/>
                <a:latin typeface="Quatro Slab" panose="02000503030000020004" pitchFamily="50" charset="0"/>
                <a:sym typeface="Quatro Slab Regular"/>
              </a:rPr>
              <a:t> their health category from the choices provided.</a:t>
            </a:r>
          </a:p>
        </p:txBody>
      </p:sp>
      <p:pic>
        <p:nvPicPr>
          <p:cNvPr id="3" name="Picture 2" descr="A cell phone with a chat window&#10;&#10;AI-generated content may be incorrect.">
            <a:extLst>
              <a:ext uri="{FF2B5EF4-FFF2-40B4-BE49-F238E27FC236}">
                <a16:creationId xmlns:a16="http://schemas.microsoft.com/office/drawing/2014/main" id="{E65FB8B7-71EF-0647-FAF4-3EB700035E74}"/>
              </a:ext>
            </a:extLst>
          </p:cNvPr>
          <p:cNvPicPr>
            <a:picLocks noChangeAspect="1"/>
          </p:cNvPicPr>
          <p:nvPr/>
        </p:nvPicPr>
        <p:blipFill>
          <a:blip r:embed="rId2">
            <a:extLst>
              <a:ext uri="{28A0092B-C50C-407E-A947-70E740481C1C}">
                <a14:useLocalDpi xmlns:a14="http://schemas.microsoft.com/office/drawing/2010/main" val="0"/>
              </a:ext>
            </a:extLst>
          </a:blip>
          <a:srcRect l="16977" t="4078" r="16086" b="4078"/>
          <a:stretch/>
        </p:blipFill>
        <p:spPr>
          <a:xfrm>
            <a:off x="412241" y="686509"/>
            <a:ext cx="2526239" cy="4902691"/>
          </a:xfrm>
          <a:prstGeom prst="rect">
            <a:avLst/>
          </a:prstGeom>
        </p:spPr>
      </p:pic>
      <p:pic>
        <p:nvPicPr>
          <p:cNvPr id="8" name="Picture 7" descr="A screen shot of a phone&#10;&#10;AI-generated content may be incorrect.">
            <a:extLst>
              <a:ext uri="{FF2B5EF4-FFF2-40B4-BE49-F238E27FC236}">
                <a16:creationId xmlns:a16="http://schemas.microsoft.com/office/drawing/2014/main" id="{0B99F503-0183-1D34-8A46-1596782CD8E7}"/>
              </a:ext>
            </a:extLst>
          </p:cNvPr>
          <p:cNvPicPr>
            <a:picLocks noChangeAspect="1"/>
          </p:cNvPicPr>
          <p:nvPr/>
        </p:nvPicPr>
        <p:blipFill>
          <a:blip r:embed="rId3">
            <a:extLst>
              <a:ext uri="{28A0092B-C50C-407E-A947-70E740481C1C}">
                <a14:useLocalDpi xmlns:a14="http://schemas.microsoft.com/office/drawing/2010/main" val="0"/>
              </a:ext>
            </a:extLst>
          </a:blip>
          <a:srcRect l="16661" r="15922"/>
          <a:stretch/>
        </p:blipFill>
        <p:spPr>
          <a:xfrm>
            <a:off x="6427104" y="513012"/>
            <a:ext cx="2501384" cy="5176006"/>
          </a:xfrm>
          <a:prstGeom prst="rect">
            <a:avLst/>
          </a:prstGeom>
        </p:spPr>
      </p:pic>
      <p:pic>
        <p:nvPicPr>
          <p:cNvPr id="10" name="Picture 9" descr="A screenshot of a cell phone&#10;&#10;AI-generated content may be incorrect.">
            <a:extLst>
              <a:ext uri="{FF2B5EF4-FFF2-40B4-BE49-F238E27FC236}">
                <a16:creationId xmlns:a16="http://schemas.microsoft.com/office/drawing/2014/main" id="{B3E88D25-BB93-ED53-8E97-2C35B33F807B}"/>
              </a:ext>
            </a:extLst>
          </p:cNvPr>
          <p:cNvPicPr>
            <a:picLocks noChangeAspect="1"/>
          </p:cNvPicPr>
          <p:nvPr/>
        </p:nvPicPr>
        <p:blipFill>
          <a:blip r:embed="rId4">
            <a:extLst>
              <a:ext uri="{28A0092B-C50C-407E-A947-70E740481C1C}">
                <a14:useLocalDpi xmlns:a14="http://schemas.microsoft.com/office/drawing/2010/main" val="0"/>
              </a:ext>
            </a:extLst>
          </a:blip>
          <a:srcRect l="17635" t="3960" r="16639" b="3691"/>
          <a:stretch/>
        </p:blipFill>
        <p:spPr>
          <a:xfrm>
            <a:off x="9328731" y="652727"/>
            <a:ext cx="2466975" cy="4902691"/>
          </a:xfrm>
          <a:prstGeom prst="rect">
            <a:avLst/>
          </a:prstGeom>
        </p:spPr>
      </p:pic>
      <p:sp>
        <p:nvSpPr>
          <p:cNvPr id="14" name="TextBox 9">
            <a:extLst>
              <a:ext uri="{FF2B5EF4-FFF2-40B4-BE49-F238E27FC236}">
                <a16:creationId xmlns:a16="http://schemas.microsoft.com/office/drawing/2014/main" id="{67643780-36E2-51A9-E8AE-25363E326ABB}"/>
              </a:ext>
            </a:extLst>
          </p:cNvPr>
          <p:cNvSpPr txBox="1"/>
          <p:nvPr/>
        </p:nvSpPr>
        <p:spPr>
          <a:xfrm>
            <a:off x="9286803" y="5643550"/>
            <a:ext cx="2609447" cy="784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2860" rIns="22860">
            <a:spAutoFit/>
          </a:bodyPr>
          <a:lstStyle>
            <a:lvl1pPr>
              <a:spcBef>
                <a:spcPts val="600"/>
              </a:spcBef>
              <a:defRPr sz="2000">
                <a:latin typeface="Quatro Slab Regular"/>
                <a:ea typeface="Quatro Slab Regular"/>
                <a:cs typeface="Quatro Slab Regular"/>
                <a:sym typeface="Quatro Slab Regular"/>
              </a:defRPr>
            </a:lvl1pPr>
          </a:lstStyle>
          <a:p>
            <a:pPr marL="0" marR="0" lvl="0" indent="0" algn="ctr" defTabSz="412750" rtl="0" eaLnBrk="1" fontAlgn="auto" latinLnBrk="0" hangingPunct="0">
              <a:lnSpc>
                <a:spcPct val="100000"/>
              </a:lnSpc>
              <a:spcBef>
                <a:spcPts val="300"/>
              </a:spcBef>
              <a:spcAft>
                <a:spcPts val="0"/>
              </a:spcAft>
              <a:buClrTx/>
              <a:buSzTx/>
              <a:buFontTx/>
              <a:buNone/>
              <a:tabLst/>
              <a:defRPr/>
            </a:pPr>
            <a:r>
              <a:rPr kumimoji="0" sz="1500" i="0" u="none" strike="noStrike" kern="0" cap="none" spc="0" normalizeH="0" baseline="0" noProof="0">
                <a:ln>
                  <a:noFill/>
                </a:ln>
                <a:effectLst/>
                <a:uLnTx/>
                <a:uFillTx/>
                <a:latin typeface="Quatro Slab" panose="02000503030000020004" pitchFamily="50" charset="0"/>
                <a:sym typeface="Quatro Slab Regular"/>
              </a:rPr>
              <a:t>Patient </a:t>
            </a:r>
            <a:r>
              <a:rPr lang="en-GB" sz="1500" kern="0">
                <a:latin typeface="Quatro Slab" panose="02000503030000020004" pitchFamily="50" charset="0"/>
              </a:rPr>
              <a:t>picks the health concern that aligns with their symptoms.</a:t>
            </a:r>
            <a:endParaRPr kumimoji="0" sz="1500" i="0" u="none" strike="noStrike" kern="0" cap="none" spc="0" normalizeH="0" baseline="0" noProof="0">
              <a:ln>
                <a:noFill/>
              </a:ln>
              <a:effectLst/>
              <a:uLnTx/>
              <a:uFillTx/>
              <a:latin typeface="Quatro Slab" panose="02000503030000020004" pitchFamily="50" charset="0"/>
              <a:sym typeface="Quatro Slab Regular"/>
            </a:endParaRPr>
          </a:p>
        </p:txBody>
      </p:sp>
      <p:pic>
        <p:nvPicPr>
          <p:cNvPr id="7" name="Picture 6" descr="A screen shot of a phone&#10;&#10;AI-generated content may be incorrect.">
            <a:extLst>
              <a:ext uri="{FF2B5EF4-FFF2-40B4-BE49-F238E27FC236}">
                <a16:creationId xmlns:a16="http://schemas.microsoft.com/office/drawing/2014/main" id="{EC747C51-46D1-C9CE-4CD1-D933B218A35C}"/>
              </a:ext>
            </a:extLst>
          </p:cNvPr>
          <p:cNvPicPr>
            <a:picLocks noChangeAspect="1"/>
          </p:cNvPicPr>
          <p:nvPr/>
        </p:nvPicPr>
        <p:blipFill>
          <a:blip r:embed="rId5"/>
          <a:stretch>
            <a:fillRect/>
          </a:stretch>
        </p:blipFill>
        <p:spPr>
          <a:xfrm>
            <a:off x="3429921" y="421105"/>
            <a:ext cx="2564896" cy="5364079"/>
          </a:xfrm>
          <a:prstGeom prst="rect">
            <a:avLst/>
          </a:prstGeom>
        </p:spPr>
      </p:pic>
      <p:pic>
        <p:nvPicPr>
          <p:cNvPr id="9" name="Picture 8" descr="A screenshot of a phone&#10;&#10;AI-generated content may be incorrect.">
            <a:extLst>
              <a:ext uri="{FF2B5EF4-FFF2-40B4-BE49-F238E27FC236}">
                <a16:creationId xmlns:a16="http://schemas.microsoft.com/office/drawing/2014/main" id="{0485A382-B4EF-237B-C24D-A74BA4AB03E2}"/>
              </a:ext>
            </a:extLst>
          </p:cNvPr>
          <p:cNvPicPr>
            <a:picLocks noChangeAspect="1"/>
          </p:cNvPicPr>
          <p:nvPr/>
        </p:nvPicPr>
        <p:blipFill>
          <a:blip r:embed="rId6"/>
          <a:stretch>
            <a:fillRect/>
          </a:stretch>
        </p:blipFill>
        <p:spPr>
          <a:xfrm>
            <a:off x="3641672" y="1224541"/>
            <a:ext cx="2119565" cy="4001002"/>
          </a:xfrm>
          <a:prstGeom prst="rect">
            <a:avLst/>
          </a:prstGeom>
        </p:spPr>
      </p:pic>
      <p:pic>
        <p:nvPicPr>
          <p:cNvPr id="23" name="Picture 22" descr="A screenshot of a phone&#10;&#10;AI-generated content may be incorrect.">
            <a:extLst>
              <a:ext uri="{FF2B5EF4-FFF2-40B4-BE49-F238E27FC236}">
                <a16:creationId xmlns:a16="http://schemas.microsoft.com/office/drawing/2014/main" id="{2EDCA220-3CE8-B030-8CE9-D4D48358C0D8}"/>
              </a:ext>
            </a:extLst>
          </p:cNvPr>
          <p:cNvPicPr>
            <a:picLocks noChangeAspect="1"/>
          </p:cNvPicPr>
          <p:nvPr/>
        </p:nvPicPr>
        <p:blipFill>
          <a:blip r:embed="rId7"/>
          <a:srcRect l="2027" t="20000" r="676" b="17500"/>
          <a:stretch>
            <a:fillRect/>
          </a:stretch>
        </p:blipFill>
        <p:spPr>
          <a:xfrm>
            <a:off x="640681" y="1713748"/>
            <a:ext cx="2067374" cy="2587724"/>
          </a:xfrm>
          <a:prstGeom prst="rect">
            <a:avLst/>
          </a:prstGeom>
        </p:spPr>
      </p:pic>
      <p:pic>
        <p:nvPicPr>
          <p:cNvPr id="4" name="Picture 3">
            <a:extLst>
              <a:ext uri="{FF2B5EF4-FFF2-40B4-BE49-F238E27FC236}">
                <a16:creationId xmlns:a16="http://schemas.microsoft.com/office/drawing/2014/main" id="{C0CF69D7-1EA0-61CA-712F-1B4E52BAFFB7}"/>
              </a:ext>
            </a:extLst>
          </p:cNvPr>
          <p:cNvPicPr>
            <a:picLocks noChangeAspect="1"/>
          </p:cNvPicPr>
          <p:nvPr/>
        </p:nvPicPr>
        <p:blipFill>
          <a:blip r:embed="rId8"/>
          <a:stretch>
            <a:fillRect/>
          </a:stretch>
        </p:blipFill>
        <p:spPr>
          <a:xfrm>
            <a:off x="6635371" y="1311289"/>
            <a:ext cx="2085523" cy="4001002"/>
          </a:xfrm>
          <a:prstGeom prst="rect">
            <a:avLst/>
          </a:prstGeom>
        </p:spPr>
      </p:pic>
    </p:spTree>
    <p:extLst>
      <p:ext uri="{BB962C8B-B14F-4D97-AF65-F5344CB8AC3E}">
        <p14:creationId xmlns:p14="http://schemas.microsoft.com/office/powerpoint/2010/main" val="41768534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over slide">
  <a:themeElements>
    <a:clrScheme name="DCA 2025">
      <a:dk1>
        <a:srgbClr val="1B1B1A"/>
      </a:dk1>
      <a:lt1>
        <a:srgbClr val="FFFFFF"/>
      </a:lt1>
      <a:dk2>
        <a:srgbClr val="135CFF"/>
      </a:dk2>
      <a:lt2>
        <a:srgbClr val="FFB306"/>
      </a:lt2>
      <a:accent1>
        <a:srgbClr val="F2F2F2"/>
      </a:accent1>
      <a:accent2>
        <a:srgbClr val="0041CC"/>
      </a:accent2>
      <a:accent3>
        <a:srgbClr val="A2C3FF"/>
      </a:accent3>
      <a:accent4>
        <a:srgbClr val="CE7FFF"/>
      </a:accent4>
      <a:accent5>
        <a:srgbClr val="E5BCFF"/>
      </a:accent5>
      <a:accent6>
        <a:srgbClr val="009E69"/>
      </a:accent6>
      <a:hlink>
        <a:srgbClr val="78C69E"/>
      </a:hlink>
      <a:folHlink>
        <a:srgbClr val="795B1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CA Slides" id="{CA7DF9C0-3BA5-4165-BE89-19181C72344F}" vid="{BD9B8751-EB4C-4EA2-80FA-FA77BD4CDE52}"/>
    </a:ext>
  </a:extLst>
</a:theme>
</file>

<file path=ppt/theme/theme2.xml><?xml version="1.0" encoding="utf-8"?>
<a:theme xmlns:a="http://schemas.openxmlformats.org/drawingml/2006/main" name="End slide">
  <a:themeElements>
    <a:clrScheme name="Doctor Care Anywhere">
      <a:dk1>
        <a:sysClr val="windowText" lastClr="000000"/>
      </a:dk1>
      <a:lt1>
        <a:sysClr val="window" lastClr="FFFFFF"/>
      </a:lt1>
      <a:dk2>
        <a:srgbClr val="25A9E1"/>
      </a:dk2>
      <a:lt2>
        <a:srgbClr val="FAB313"/>
      </a:lt2>
      <a:accent1>
        <a:srgbClr val="353434"/>
      </a:accent1>
      <a:accent2>
        <a:srgbClr val="2D6CB4"/>
      </a:accent2>
      <a:accent3>
        <a:srgbClr val="F3F3F3"/>
      </a:accent3>
      <a:accent4>
        <a:srgbClr val="25A9E1"/>
      </a:accent4>
      <a:accent5>
        <a:srgbClr val="FAB313"/>
      </a:accent5>
      <a:accent6>
        <a:srgbClr val="353434"/>
      </a:accent6>
      <a:hlink>
        <a:srgbClr val="2D6CB4"/>
      </a:hlink>
      <a:folHlink>
        <a:srgbClr val="FAB313"/>
      </a:folHlink>
    </a:clrScheme>
    <a:fontScheme name="DCA Calibri Mar20">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CA Slide Template - October 2020" id="{938D6064-0E26-49ED-91EF-0AA44AEA340E}" vid="{8A60207A-7054-4F79-93B3-45916C9409D8}"/>
    </a:ext>
  </a:extLst>
</a:theme>
</file>

<file path=ppt/theme/theme3.xml><?xml version="1.0" encoding="utf-8"?>
<a:theme xmlns:a="http://schemas.openxmlformats.org/drawingml/2006/main" name="Text slides">
  <a:themeElements>
    <a:clrScheme name="Doctor Care Anywhere">
      <a:dk1>
        <a:sysClr val="windowText" lastClr="000000"/>
      </a:dk1>
      <a:lt1>
        <a:sysClr val="window" lastClr="FFFFFF"/>
      </a:lt1>
      <a:dk2>
        <a:srgbClr val="25A9E1"/>
      </a:dk2>
      <a:lt2>
        <a:srgbClr val="FAB313"/>
      </a:lt2>
      <a:accent1>
        <a:srgbClr val="353434"/>
      </a:accent1>
      <a:accent2>
        <a:srgbClr val="2D6CB4"/>
      </a:accent2>
      <a:accent3>
        <a:srgbClr val="F3F3F3"/>
      </a:accent3>
      <a:accent4>
        <a:srgbClr val="25A9E1"/>
      </a:accent4>
      <a:accent5>
        <a:srgbClr val="FAB313"/>
      </a:accent5>
      <a:accent6>
        <a:srgbClr val="353434"/>
      </a:accent6>
      <a:hlink>
        <a:srgbClr val="2D6CB4"/>
      </a:hlink>
      <a:folHlink>
        <a:srgbClr val="FAB313"/>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CA Slide Template - October 2020" id="{938D6064-0E26-49ED-91EF-0AA44AEA340E}" vid="{EF4739B4-0B81-4855-86FC-AE2E3456CE85}"/>
    </a:ext>
  </a:extLst>
</a:theme>
</file>

<file path=ppt/theme/theme4.xml><?xml version="1.0" encoding="utf-8"?>
<a:theme xmlns:a="http://schemas.openxmlformats.org/drawingml/2006/main" name="2_Cover slide">
  <a:themeElements>
    <a:clrScheme name="DCA 2025">
      <a:dk1>
        <a:srgbClr val="1B1B1A"/>
      </a:dk1>
      <a:lt1>
        <a:srgbClr val="FFFFFF"/>
      </a:lt1>
      <a:dk2>
        <a:srgbClr val="135CFF"/>
      </a:dk2>
      <a:lt2>
        <a:srgbClr val="FFB306"/>
      </a:lt2>
      <a:accent1>
        <a:srgbClr val="F2F2F2"/>
      </a:accent1>
      <a:accent2>
        <a:srgbClr val="0041CC"/>
      </a:accent2>
      <a:accent3>
        <a:srgbClr val="A2C3FF"/>
      </a:accent3>
      <a:accent4>
        <a:srgbClr val="CE7FFF"/>
      </a:accent4>
      <a:accent5>
        <a:srgbClr val="E5BCFF"/>
      </a:accent5>
      <a:accent6>
        <a:srgbClr val="009E69"/>
      </a:accent6>
      <a:hlink>
        <a:srgbClr val="78C69E"/>
      </a:hlink>
      <a:folHlink>
        <a:srgbClr val="795B1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CA Slides" id="{CA7DF9C0-3BA5-4165-BE89-19181C72344F}" vid="{BD9B8751-EB4C-4EA2-80FA-FA77BD4CDE5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7f7e18e-bcac-49be-9a08-f1c745ab634e">
      <Terms xmlns="http://schemas.microsoft.com/office/infopath/2007/PartnerControls"/>
    </lcf76f155ced4ddcb4097134ff3c332f>
    <TaxCatchAll xmlns="7a919364-70d1-4d2b-a2f7-62ef49c17bff" xsi:nil="true"/>
    <DateTime xmlns="07f7e18e-bcac-49be-9a08-f1c745ab634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0D3CB3A06A10D469C0D6073D9B28136" ma:contentTypeVersion="20" ma:contentTypeDescription="Create a new document." ma:contentTypeScope="" ma:versionID="8ba05dfe45e6d86f4782327fa20ea0e9">
  <xsd:schema xmlns:xsd="http://www.w3.org/2001/XMLSchema" xmlns:xs="http://www.w3.org/2001/XMLSchema" xmlns:p="http://schemas.microsoft.com/office/2006/metadata/properties" xmlns:ns2="07f7e18e-bcac-49be-9a08-f1c745ab634e" xmlns:ns3="7a919364-70d1-4d2b-a2f7-62ef49c17bff" targetNamespace="http://schemas.microsoft.com/office/2006/metadata/properties" ma:root="true" ma:fieldsID="3539bc08ec4817392a6f6fd83c50264d" ns2:_="" ns3:_="">
    <xsd:import namespace="07f7e18e-bcac-49be-9a08-f1c745ab634e"/>
    <xsd:import namespace="7a919364-70d1-4d2b-a2f7-62ef49c17bf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element ref="ns2:DateTime"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f7e18e-bcac-49be-9a08-f1c745ab63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0403aa5-68e1-4e82-819d-77218d02f2a3" ma:termSetId="09814cd3-568e-fe90-9814-8d621ff8fb84" ma:anchorId="fba54fb3-c3e1-fe81-a776-ca4b69148c4d" ma:open="true" ma:isKeyword="false">
      <xsd:complexType>
        <xsd:sequence>
          <xsd:element ref="pc:Terms" minOccurs="0" maxOccurs="1"/>
        </xsd:sequence>
      </xsd:complexType>
    </xsd:element>
    <xsd:element name="DateTime" ma:index="23" nillable="true" ma:displayName="Date &amp; Time" ma:format="DateTime" ma:internalName="DateTime">
      <xsd:simpleType>
        <xsd:restriction base="dms:DateTim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a919364-70d1-4d2b-a2f7-62ef49c17bf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46cd0ee-8f7f-4e8f-aa94-d362f0f73acc}" ma:internalName="TaxCatchAll" ma:showField="CatchAllData" ma:web="7a919364-70d1-4d2b-a2f7-62ef49c17bf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F6E19CB-9155-48AB-BCE3-7C44E53F55FD}">
  <ds:schemaRefs>
    <ds:schemaRef ds:uri="http://purl.org/dc/dcmitype/"/>
    <ds:schemaRef ds:uri="http://purl.org/dc/terms/"/>
    <ds:schemaRef ds:uri="http://www.w3.org/XML/1998/namespace"/>
    <ds:schemaRef ds:uri="http://schemas.microsoft.com/office/infopath/2007/PartnerControls"/>
    <ds:schemaRef ds:uri="http://schemas.openxmlformats.org/package/2006/metadata/core-properties"/>
    <ds:schemaRef ds:uri="http://schemas.microsoft.com/office/2006/documentManagement/types"/>
    <ds:schemaRef ds:uri="http://purl.org/dc/elements/1.1/"/>
    <ds:schemaRef ds:uri="7a919364-70d1-4d2b-a2f7-62ef49c17bff"/>
    <ds:schemaRef ds:uri="07f7e18e-bcac-49be-9a08-f1c745ab634e"/>
    <ds:schemaRef ds:uri="http://schemas.microsoft.com/office/2006/metadata/properties"/>
  </ds:schemaRefs>
</ds:datastoreItem>
</file>

<file path=customXml/itemProps2.xml><?xml version="1.0" encoding="utf-8"?>
<ds:datastoreItem xmlns:ds="http://schemas.openxmlformats.org/officeDocument/2006/customXml" ds:itemID="{FE3A6F7F-7D87-4391-B882-B3E2EDAF6A5F}">
  <ds:schemaRefs>
    <ds:schemaRef ds:uri="http://schemas.microsoft.com/sharepoint/v3/contenttype/forms"/>
  </ds:schemaRefs>
</ds:datastoreItem>
</file>

<file path=customXml/itemProps3.xml><?xml version="1.0" encoding="utf-8"?>
<ds:datastoreItem xmlns:ds="http://schemas.openxmlformats.org/officeDocument/2006/customXml" ds:itemID="{F1A1BF98-5852-4493-AB0A-A1C735193A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f7e18e-bcac-49be-9a08-f1c745ab634e"/>
    <ds:schemaRef ds:uri="7a919364-70d1-4d2b-a2f7-62ef49c17b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328</TotalTime>
  <Words>1467</Words>
  <Application>Microsoft Office PowerPoint</Application>
  <PresentationFormat>Widescreen</PresentationFormat>
  <Paragraphs>181</Paragraphs>
  <Slides>16</Slides>
  <Notes>7</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16</vt:i4>
      </vt:variant>
    </vt:vector>
  </HeadingPairs>
  <TitlesOfParts>
    <vt:vector size="29" baseType="lpstr">
      <vt:lpstr>Aptos</vt:lpstr>
      <vt:lpstr>Arial</vt:lpstr>
      <vt:lpstr>Calibri</vt:lpstr>
      <vt:lpstr>Geist</vt:lpstr>
      <vt:lpstr>Helvetica Neue Medium</vt:lpstr>
      <vt:lpstr>Quatro Slab</vt:lpstr>
      <vt:lpstr>QUATROSLAB-MEDIUM</vt:lpstr>
      <vt:lpstr>Roboto Slab</vt:lpstr>
      <vt:lpstr>Wingdings</vt:lpstr>
      <vt:lpstr>Cover slide</vt:lpstr>
      <vt:lpstr>End slide</vt:lpstr>
      <vt:lpstr>Text slides</vt:lpstr>
      <vt:lpstr>2_Cover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Maaya Chaplin</dc:creator>
  <cp:lastModifiedBy>Maaya Chaplin</cp:lastModifiedBy>
  <cp:revision>11</cp:revision>
  <dcterms:created xsi:type="dcterms:W3CDTF">2025-03-21T10:32:19Z</dcterms:created>
  <dcterms:modified xsi:type="dcterms:W3CDTF">2026-02-27T13:45:05Z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0x01010010D3CB3A06A10D469C0D6073D9B28136</vt:lpwstr>
  </property>
  <property fmtid="{D5CDD505-2E9C-101B-9397-08002B2CF9AE}" pid="3" name="MediaServiceImageTags">
    <vt:lpwstr/>
  </property>
</Properties>
</file>